
<file path=[Content_Types].xml><?xml version="1.0" encoding="utf-8"?>
<Types xmlns="http://schemas.openxmlformats.org/package/2006/content-types">
  <Default Extension="com" ContentType="image/pn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sldIdLst>
    <p:sldId id="256" r:id="rId5"/>
    <p:sldId id="264" r:id="rId6"/>
    <p:sldId id="270" r:id="rId7"/>
    <p:sldId id="257" r:id="rId8"/>
    <p:sldId id="288" r:id="rId9"/>
    <p:sldId id="340" r:id="rId10"/>
    <p:sldId id="344" r:id="rId11"/>
    <p:sldId id="343" r:id="rId12"/>
    <p:sldId id="346" r:id="rId13"/>
    <p:sldId id="347" r:id="rId14"/>
    <p:sldId id="309" r:id="rId15"/>
    <p:sldId id="345" r:id="rId16"/>
    <p:sldId id="277" r:id="rId17"/>
    <p:sldId id="285" r:id="rId1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B15C1D-7590-F9ED-C2FD-E615FE419005}" name="Matteo Repetto" initials="MR" userId="S::matteo@tnt-lab.unige.it::cb479b5e-98d1-4b83-a9d2-9ccde3ed094c" providerId="AD"/>
  <p188:author id="{4D24006D-361D-8148-8CB2-0143A9935253}" name="MATTEO REPETTO" initials="MR" userId="S::matteo.repetto@cnr.it::e9c51856-898c-4df0-9c02-75abddc86fc0" providerId="AD"/>
  <p188:author id="{8B6F10D7-C92E-EB65-6E6C-4859C0703487}" name="smenesidou" initials="sm" userId="S::smenesidou_ubitech.eu#ext#@cnrsc.onmicrosoft.com::3984daec-916a-4f7d-a666-0a8ff28e5a6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2"/>
    <a:srgbClr val="FFFFD7"/>
    <a:srgbClr val="FFFFFF"/>
    <a:srgbClr val="0B2944"/>
    <a:srgbClr val="E0AF19"/>
    <a:srgbClr val="A5A5A5"/>
    <a:srgbClr val="EE8945"/>
    <a:srgbClr val="5078BC"/>
    <a:srgbClr val="F5EE00"/>
    <a:srgbClr val="B40B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85ADF7-78C2-354B-BC71-FFDCA9CB7583}" v="125" dt="2026-07-20T12:57:46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09"/>
    <p:restoredTop sz="90875"/>
  </p:normalViewPr>
  <p:slideViewPr>
    <p:cSldViewPr snapToGrid="0">
      <p:cViewPr varScale="1">
        <p:scale>
          <a:sx n="96" d="100"/>
          <a:sy n="96" d="100"/>
        </p:scale>
        <p:origin x="176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EO REPETTO" userId="e9c51856-898c-4df0-9c02-75abddc86fc0" providerId="ADAL" clId="{81DB700D-50C8-550C-B3A1-CAE6C064FE0F}"/>
    <pc:docChg chg="undo redo custSel addSld delSld modSld sldOrd modMainMaster">
      <pc:chgData name="MATTEO REPETTO" userId="e9c51856-898c-4df0-9c02-75abddc86fc0" providerId="ADAL" clId="{81DB700D-50C8-550C-B3A1-CAE6C064FE0F}" dt="2026-07-20T12:58:01.786" v="13499" actId="207"/>
      <pc:docMkLst>
        <pc:docMk/>
      </pc:docMkLst>
      <pc:sldChg chg="addSp delSp modSp mod">
        <pc:chgData name="MATTEO REPETTO" userId="e9c51856-898c-4df0-9c02-75abddc86fc0" providerId="ADAL" clId="{81DB700D-50C8-550C-B3A1-CAE6C064FE0F}" dt="2026-07-19T16:45:51.485" v="13452" actId="207"/>
        <pc:sldMkLst>
          <pc:docMk/>
          <pc:sldMk cId="1713995194" sldId="256"/>
        </pc:sldMkLst>
        <pc:spChg chg="mod">
          <ac:chgData name="MATTEO REPETTO" userId="e9c51856-898c-4df0-9c02-75abddc86fc0" providerId="ADAL" clId="{81DB700D-50C8-550C-B3A1-CAE6C064FE0F}" dt="2026-07-19T16:45:48.198" v="13451" actId="207"/>
          <ac:spMkLst>
            <pc:docMk/>
            <pc:sldMk cId="1713995194" sldId="256"/>
            <ac:spMk id="3" creationId="{13CBE957-5B00-C79F-0308-B974346F20B0}"/>
          </ac:spMkLst>
        </pc:spChg>
        <pc:spChg chg="mod">
          <ac:chgData name="MATTEO REPETTO" userId="e9c51856-898c-4df0-9c02-75abddc86fc0" providerId="ADAL" clId="{81DB700D-50C8-550C-B3A1-CAE6C064FE0F}" dt="2026-07-19T16:45:51.485" v="13452" actId="207"/>
          <ac:spMkLst>
            <pc:docMk/>
            <pc:sldMk cId="1713995194" sldId="256"/>
            <ac:spMk id="6" creationId="{B3D91C71-1B88-48EB-FD80-C6598E17813A}"/>
          </ac:spMkLst>
        </pc:spChg>
      </pc:sldChg>
      <pc:sldChg chg="delSp add mod">
        <pc:chgData name="MATTEO REPETTO" userId="e9c51856-898c-4df0-9c02-75abddc86fc0" providerId="ADAL" clId="{81DB700D-50C8-550C-B3A1-CAE6C064FE0F}" dt="2026-07-20T12:11:02.733" v="13491" actId="478"/>
        <pc:sldMkLst>
          <pc:docMk/>
          <pc:sldMk cId="58239928" sldId="264"/>
        </pc:sldMkLst>
        <pc:picChg chg="del">
          <ac:chgData name="MATTEO REPETTO" userId="e9c51856-898c-4df0-9c02-75abddc86fc0" providerId="ADAL" clId="{81DB700D-50C8-550C-B3A1-CAE6C064FE0F}" dt="2026-07-20T12:11:00.006" v="13490" actId="478"/>
          <ac:picMkLst>
            <pc:docMk/>
            <pc:sldMk cId="58239928" sldId="264"/>
            <ac:picMk id="9" creationId="{EA3EB5CB-AA23-D46C-2D8F-4932F4EEDA8F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3" creationId="{87F62E62-5BD5-46FC-84DF-80F6C31D592F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26" creationId="{E3B7AAF6-D35D-E8A9-019D-C4A97B08CF50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28" creationId="{53A85197-6015-8768-C885-130AD21AD2BD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32" creationId="{9B33E21E-C96B-135B-32B4-FA212899CECC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36" creationId="{97E49BD1-5113-DC0A-0096-A5A615C1B712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38" creationId="{40705EC4-4A62-1F27-6A7C-D099C90DA5BC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40" creationId="{0304F170-C9C7-4837-B63B-763775AA87A3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44" creationId="{82625DD5-E1DA-39D5-869E-27953943072F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46" creationId="{80E41C21-606A-AE61-1291-0A44154953DE}"/>
          </ac:picMkLst>
        </pc:picChg>
        <pc:picChg chg="del">
          <ac:chgData name="MATTEO REPETTO" userId="e9c51856-898c-4df0-9c02-75abddc86fc0" providerId="ADAL" clId="{81DB700D-50C8-550C-B3A1-CAE6C064FE0F}" dt="2026-07-20T12:11:02.733" v="13491" actId="478"/>
          <ac:picMkLst>
            <pc:docMk/>
            <pc:sldMk cId="58239928" sldId="264"/>
            <ac:picMk id="1050" creationId="{6FFBF485-62C3-DFCC-B7E4-244FBDA88BF8}"/>
          </ac:picMkLst>
        </pc:picChg>
      </pc:sldChg>
      <pc:sldChg chg="modSp mod">
        <pc:chgData name="MATTEO REPETTO" userId="e9c51856-898c-4df0-9c02-75abddc86fc0" providerId="ADAL" clId="{81DB700D-50C8-550C-B3A1-CAE6C064FE0F}" dt="2026-07-19T16:45:56.261" v="13453" actId="207"/>
        <pc:sldMkLst>
          <pc:docMk/>
          <pc:sldMk cId="3723586852" sldId="270"/>
        </pc:sldMkLst>
        <pc:spChg chg="mod">
          <ac:chgData name="MATTEO REPETTO" userId="e9c51856-898c-4df0-9c02-75abddc86fc0" providerId="ADAL" clId="{81DB700D-50C8-550C-B3A1-CAE6C064FE0F}" dt="2026-07-19T16:45:56.261" v="13453" actId="207"/>
          <ac:spMkLst>
            <pc:docMk/>
            <pc:sldMk cId="3723586852" sldId="270"/>
            <ac:spMk id="5" creationId="{D321AE7F-B6E0-08C8-BDFC-7FDC3FEE0DCF}"/>
          </ac:spMkLst>
        </pc:spChg>
      </pc:sldChg>
      <pc:sldChg chg="addSp delSp modSp mod">
        <pc:chgData name="MATTEO REPETTO" userId="e9c51856-898c-4df0-9c02-75abddc86fc0" providerId="ADAL" clId="{81DB700D-50C8-550C-B3A1-CAE6C064FE0F}" dt="2026-07-20T12:58:01.786" v="13499" actId="207"/>
        <pc:sldMkLst>
          <pc:docMk/>
          <pc:sldMk cId="859775308" sldId="285"/>
        </pc:sldMkLst>
        <pc:spChg chg="add mod">
          <ac:chgData name="MATTEO REPETTO" userId="e9c51856-898c-4df0-9c02-75abddc86fc0" providerId="ADAL" clId="{81DB700D-50C8-550C-B3A1-CAE6C064FE0F}" dt="2026-07-20T12:57:54.603" v="13496" actId="1076"/>
          <ac:spMkLst>
            <pc:docMk/>
            <pc:sldMk cId="859775308" sldId="285"/>
            <ac:spMk id="3" creationId="{D5C08F52-9AE6-B2F1-B3CF-0FF00F51567F}"/>
          </ac:spMkLst>
        </pc:spChg>
        <pc:spChg chg="del">
          <ac:chgData name="MATTEO REPETTO" userId="e9c51856-898c-4df0-9c02-75abddc86fc0" providerId="ADAL" clId="{81DB700D-50C8-550C-B3A1-CAE6C064FE0F}" dt="2026-07-19T07:39:04.010" v="11294"/>
          <ac:spMkLst>
            <pc:docMk/>
            <pc:sldMk cId="859775308" sldId="285"/>
            <ac:spMk id="6" creationId="{7BD91619-3163-F9A3-46F7-C683A25CAF00}"/>
          </ac:spMkLst>
        </pc:spChg>
        <pc:spChg chg="mod">
          <ac:chgData name="MATTEO REPETTO" userId="e9c51856-898c-4df0-9c02-75abddc86fc0" providerId="ADAL" clId="{81DB700D-50C8-550C-B3A1-CAE6C064FE0F}" dt="2026-07-20T12:58:01.786" v="13499" actId="207"/>
          <ac:spMkLst>
            <pc:docMk/>
            <pc:sldMk cId="859775308" sldId="285"/>
            <ac:spMk id="7" creationId="{1AAAE395-3429-A6EF-E31B-819F969EFE3E}"/>
          </ac:spMkLst>
        </pc:spChg>
        <pc:spChg chg="add mod">
          <ac:chgData name="MATTEO REPETTO" userId="e9c51856-898c-4df0-9c02-75abddc86fc0" providerId="ADAL" clId="{81DB700D-50C8-550C-B3A1-CAE6C064FE0F}" dt="2026-07-20T12:57:54.603" v="13496" actId="1076"/>
          <ac:spMkLst>
            <pc:docMk/>
            <pc:sldMk cId="859775308" sldId="285"/>
            <ac:spMk id="8" creationId="{18CE52B3-95E1-0D04-E729-C7F49348FCBB}"/>
          </ac:spMkLst>
        </pc:spChg>
        <pc:spChg chg="add mod">
          <ac:chgData name="MATTEO REPETTO" userId="e9c51856-898c-4df0-9c02-75abddc86fc0" providerId="ADAL" clId="{81DB700D-50C8-550C-B3A1-CAE6C064FE0F}" dt="2026-07-20T12:57:54.603" v="13496" actId="1076"/>
          <ac:spMkLst>
            <pc:docMk/>
            <pc:sldMk cId="859775308" sldId="285"/>
            <ac:spMk id="10" creationId="{51B238BC-B509-A112-EDA9-85448BAE2E6F}"/>
          </ac:spMkLst>
        </pc:spChg>
        <pc:spChg chg="add mod">
          <ac:chgData name="MATTEO REPETTO" userId="e9c51856-898c-4df0-9c02-75abddc86fc0" providerId="ADAL" clId="{81DB700D-50C8-550C-B3A1-CAE6C064FE0F}" dt="2026-07-20T12:57:54.603" v="13496" actId="1076"/>
          <ac:spMkLst>
            <pc:docMk/>
            <pc:sldMk cId="859775308" sldId="285"/>
            <ac:spMk id="12" creationId="{666CB9B1-7861-480A-8DC8-95A766253F7E}"/>
          </ac:spMkLst>
        </pc:spChg>
        <pc:spChg chg="add mod">
          <ac:chgData name="MATTEO REPETTO" userId="e9c51856-898c-4df0-9c02-75abddc86fc0" providerId="ADAL" clId="{81DB700D-50C8-550C-B3A1-CAE6C064FE0F}" dt="2026-07-20T12:57:54.603" v="13496" actId="1076"/>
          <ac:spMkLst>
            <pc:docMk/>
            <pc:sldMk cId="859775308" sldId="285"/>
            <ac:spMk id="14" creationId="{EE79A19A-69D6-59AC-94A8-77605E5FDF24}"/>
          </ac:spMkLst>
        </pc:spChg>
        <pc:picChg chg="add mod">
          <ac:chgData name="MATTEO REPETTO" userId="e9c51856-898c-4df0-9c02-75abddc86fc0" providerId="ADAL" clId="{81DB700D-50C8-550C-B3A1-CAE6C064FE0F}" dt="2026-07-20T12:57:59.131" v="13498" actId="1076"/>
          <ac:picMkLst>
            <pc:docMk/>
            <pc:sldMk cId="859775308" sldId="285"/>
            <ac:picMk id="2" creationId="{2EC03E14-4BFD-CE24-91B8-54F56BA5A469}"/>
          </ac:picMkLst>
        </pc:picChg>
        <pc:picChg chg="add mod">
          <ac:chgData name="MATTEO REPETTO" userId="e9c51856-898c-4df0-9c02-75abddc86fc0" providerId="ADAL" clId="{81DB700D-50C8-550C-B3A1-CAE6C064FE0F}" dt="2026-07-20T12:57:54.603" v="13496" actId="1076"/>
          <ac:picMkLst>
            <pc:docMk/>
            <pc:sldMk cId="859775308" sldId="285"/>
            <ac:picMk id="6" creationId="{79AB902A-78CA-FC96-E0FF-8C4C0CF63CF2}"/>
          </ac:picMkLst>
        </pc:picChg>
        <pc:picChg chg="add mod">
          <ac:chgData name="MATTEO REPETTO" userId="e9c51856-898c-4df0-9c02-75abddc86fc0" providerId="ADAL" clId="{81DB700D-50C8-550C-B3A1-CAE6C064FE0F}" dt="2026-07-20T12:57:54.603" v="13496" actId="1076"/>
          <ac:picMkLst>
            <pc:docMk/>
            <pc:sldMk cId="859775308" sldId="285"/>
            <ac:picMk id="9" creationId="{4C89393F-A998-CADD-3126-52BB65B22F37}"/>
          </ac:picMkLst>
        </pc:picChg>
        <pc:picChg chg="add mod">
          <ac:chgData name="MATTEO REPETTO" userId="e9c51856-898c-4df0-9c02-75abddc86fc0" providerId="ADAL" clId="{81DB700D-50C8-550C-B3A1-CAE6C064FE0F}" dt="2026-07-20T12:57:54.603" v="13496" actId="1076"/>
          <ac:picMkLst>
            <pc:docMk/>
            <pc:sldMk cId="859775308" sldId="285"/>
            <ac:picMk id="11" creationId="{74787977-EE8C-9DB0-AAD3-793A98398950}"/>
          </ac:picMkLst>
        </pc:picChg>
        <pc:picChg chg="add mod">
          <ac:chgData name="MATTEO REPETTO" userId="e9c51856-898c-4df0-9c02-75abddc86fc0" providerId="ADAL" clId="{81DB700D-50C8-550C-B3A1-CAE6C064FE0F}" dt="2026-07-20T12:57:54.603" v="13496" actId="1076"/>
          <ac:picMkLst>
            <pc:docMk/>
            <pc:sldMk cId="859775308" sldId="285"/>
            <ac:picMk id="13" creationId="{6970AEDD-EAC6-A093-21FF-5ACC20B8042A}"/>
          </ac:picMkLst>
        </pc:picChg>
        <pc:picChg chg="add mod">
          <ac:chgData name="MATTEO REPETTO" userId="e9c51856-898c-4df0-9c02-75abddc86fc0" providerId="ADAL" clId="{81DB700D-50C8-550C-B3A1-CAE6C064FE0F}" dt="2026-07-20T12:57:54.603" v="13496" actId="1076"/>
          <ac:picMkLst>
            <pc:docMk/>
            <pc:sldMk cId="859775308" sldId="285"/>
            <ac:picMk id="15" creationId="{4F2C5A8F-8AAE-BAC5-791E-850F3D0D3523}"/>
          </ac:picMkLst>
        </pc:picChg>
        <pc:picChg chg="mod">
          <ac:chgData name="MATTEO REPETTO" userId="e9c51856-898c-4df0-9c02-75abddc86fc0" providerId="ADAL" clId="{81DB700D-50C8-550C-B3A1-CAE6C064FE0F}" dt="2026-07-20T12:57:45.072" v="13494" actId="1076"/>
          <ac:picMkLst>
            <pc:docMk/>
            <pc:sldMk cId="859775308" sldId="285"/>
            <ac:picMk id="1028" creationId="{7596F46A-7947-638A-6A71-DCE93BA829BB}"/>
          </ac:picMkLst>
        </pc:picChg>
      </pc:sldChg>
      <pc:sldChg chg="modSp mod">
        <pc:chgData name="MATTEO REPETTO" userId="e9c51856-898c-4df0-9c02-75abddc86fc0" providerId="ADAL" clId="{81DB700D-50C8-550C-B3A1-CAE6C064FE0F}" dt="2026-07-19T16:47:24.345" v="13461" actId="207"/>
        <pc:sldMkLst>
          <pc:docMk/>
          <pc:sldMk cId="3517812366" sldId="288"/>
        </pc:sldMkLst>
        <pc:spChg chg="mod">
          <ac:chgData name="MATTEO REPETTO" userId="e9c51856-898c-4df0-9c02-75abddc86fc0" providerId="ADAL" clId="{81DB700D-50C8-550C-B3A1-CAE6C064FE0F}" dt="2026-07-19T16:47:24.345" v="13461" actId="207"/>
          <ac:spMkLst>
            <pc:docMk/>
            <pc:sldMk cId="3517812366" sldId="288"/>
            <ac:spMk id="5" creationId="{8140C2D1-9C11-2022-6D0A-D55DA4E9C2D0}"/>
          </ac:spMkLst>
        </pc:spChg>
      </pc:sldChg>
      <pc:sldChg chg="del">
        <pc:chgData name="MATTEO REPETTO" userId="e9c51856-898c-4df0-9c02-75abddc86fc0" providerId="ADAL" clId="{81DB700D-50C8-550C-B3A1-CAE6C064FE0F}" dt="2026-07-19T16:31:14.152" v="12753" actId="2696"/>
        <pc:sldMkLst>
          <pc:docMk/>
          <pc:sldMk cId="4114571163" sldId="293"/>
        </pc:sldMkLst>
      </pc:sldChg>
      <pc:sldChg chg="ord">
        <pc:chgData name="MATTEO REPETTO" userId="e9c51856-898c-4df0-9c02-75abddc86fc0" providerId="ADAL" clId="{81DB700D-50C8-550C-B3A1-CAE6C064FE0F}" dt="2026-07-19T16:44:20.932" v="13440" actId="20578"/>
        <pc:sldMkLst>
          <pc:docMk/>
          <pc:sldMk cId="3852955648" sldId="309"/>
        </pc:sldMkLst>
      </pc:sldChg>
      <pc:sldChg chg="del">
        <pc:chgData name="MATTEO REPETTO" userId="e9c51856-898c-4df0-9c02-75abddc86fc0" providerId="ADAL" clId="{81DB700D-50C8-550C-B3A1-CAE6C064FE0F}" dt="2026-07-19T07:36:25.415" v="11291" actId="2696"/>
        <pc:sldMkLst>
          <pc:docMk/>
          <pc:sldMk cId="3164150515" sldId="320"/>
        </pc:sldMkLst>
      </pc:sldChg>
      <pc:sldChg chg="del">
        <pc:chgData name="MATTEO REPETTO" userId="e9c51856-898c-4df0-9c02-75abddc86fc0" providerId="ADAL" clId="{81DB700D-50C8-550C-B3A1-CAE6C064FE0F}" dt="2026-07-19T07:36:25.413" v="11289" actId="2696"/>
        <pc:sldMkLst>
          <pc:docMk/>
          <pc:sldMk cId="1670204015" sldId="321"/>
        </pc:sldMkLst>
      </pc:sldChg>
      <pc:sldChg chg="del">
        <pc:chgData name="MATTEO REPETTO" userId="e9c51856-898c-4df0-9c02-75abddc86fc0" providerId="ADAL" clId="{81DB700D-50C8-550C-B3A1-CAE6C064FE0F}" dt="2026-07-19T07:36:25.411" v="11288" actId="2696"/>
        <pc:sldMkLst>
          <pc:docMk/>
          <pc:sldMk cId="1323427720" sldId="322"/>
        </pc:sldMkLst>
      </pc:sldChg>
      <pc:sldChg chg="del">
        <pc:chgData name="MATTEO REPETTO" userId="e9c51856-898c-4df0-9c02-75abddc86fc0" providerId="ADAL" clId="{81DB700D-50C8-550C-B3A1-CAE6C064FE0F}" dt="2026-07-19T07:36:25.409" v="11287" actId="2696"/>
        <pc:sldMkLst>
          <pc:docMk/>
          <pc:sldMk cId="2465688852" sldId="338"/>
        </pc:sldMkLst>
      </pc:sldChg>
      <pc:sldChg chg="modSp mod">
        <pc:chgData name="MATTEO REPETTO" userId="e9c51856-898c-4df0-9c02-75abddc86fc0" providerId="ADAL" clId="{81DB700D-50C8-550C-B3A1-CAE6C064FE0F}" dt="2026-07-19T16:45:15.842" v="13448" actId="207"/>
        <pc:sldMkLst>
          <pc:docMk/>
          <pc:sldMk cId="3227565624" sldId="340"/>
        </pc:sldMkLst>
        <pc:spChg chg="mod">
          <ac:chgData name="MATTEO REPETTO" userId="e9c51856-898c-4df0-9c02-75abddc86fc0" providerId="ADAL" clId="{81DB700D-50C8-550C-B3A1-CAE6C064FE0F}" dt="2026-07-19T16:45:15.842" v="13448" actId="207"/>
          <ac:spMkLst>
            <pc:docMk/>
            <pc:sldMk cId="3227565624" sldId="340"/>
            <ac:spMk id="2" creationId="{0004DB27-ED98-4E72-4AF9-D04041FABB56}"/>
          </ac:spMkLst>
        </pc:spChg>
      </pc:sldChg>
      <pc:sldChg chg="del">
        <pc:chgData name="MATTEO REPETTO" userId="e9c51856-898c-4df0-9c02-75abddc86fc0" providerId="ADAL" clId="{81DB700D-50C8-550C-B3A1-CAE6C064FE0F}" dt="2026-07-19T07:38:12.076" v="11293" actId="2696"/>
        <pc:sldMkLst>
          <pc:docMk/>
          <pc:sldMk cId="157509965" sldId="342"/>
        </pc:sldMkLst>
      </pc:sldChg>
      <pc:sldChg chg="modSp mod modShow">
        <pc:chgData name="MATTEO REPETTO" userId="e9c51856-898c-4df0-9c02-75abddc86fc0" providerId="ADAL" clId="{81DB700D-50C8-550C-B3A1-CAE6C064FE0F}" dt="2026-07-19T07:38:04.010" v="11292" actId="1076"/>
        <pc:sldMkLst>
          <pc:docMk/>
          <pc:sldMk cId="409385829" sldId="343"/>
        </pc:sldMkLst>
        <pc:spChg chg="mod">
          <ac:chgData name="MATTEO REPETTO" userId="e9c51856-898c-4df0-9c02-75abddc86fc0" providerId="ADAL" clId="{81DB700D-50C8-550C-B3A1-CAE6C064FE0F}" dt="2026-07-19T07:38:04.010" v="11292" actId="1076"/>
          <ac:spMkLst>
            <pc:docMk/>
            <pc:sldMk cId="409385829" sldId="343"/>
            <ac:spMk id="103" creationId="{5B9B7063-A93D-C137-7C4F-A849AD74AE59}"/>
          </ac:spMkLst>
        </pc:spChg>
        <pc:cxnChg chg="mod">
          <ac:chgData name="MATTEO REPETTO" userId="e9c51856-898c-4df0-9c02-75abddc86fc0" providerId="ADAL" clId="{81DB700D-50C8-550C-B3A1-CAE6C064FE0F}" dt="2026-07-19T07:38:04.010" v="11292" actId="1076"/>
          <ac:cxnSpMkLst>
            <pc:docMk/>
            <pc:sldMk cId="409385829" sldId="343"/>
            <ac:cxnSpMk id="107" creationId="{E9AD5D61-6D1A-26EC-15CF-EF76C121DBFD}"/>
          </ac:cxnSpMkLst>
        </pc:cxnChg>
      </pc:sldChg>
      <pc:sldChg chg="addSp delSp modSp new mod modAnim modNotesTx">
        <pc:chgData name="MATTEO REPETTO" userId="e9c51856-898c-4df0-9c02-75abddc86fc0" providerId="ADAL" clId="{81DB700D-50C8-550C-B3A1-CAE6C064FE0F}" dt="2026-07-20T11:58:30.449" v="13488" actId="206"/>
        <pc:sldMkLst>
          <pc:docMk/>
          <pc:sldMk cId="3635078489" sldId="345"/>
        </pc:sldMkLst>
        <pc:spChg chg="mod">
          <ac:chgData name="MATTEO REPETTO" userId="e9c51856-898c-4df0-9c02-75abddc86fc0" providerId="ADAL" clId="{81DB700D-50C8-550C-B3A1-CAE6C064FE0F}" dt="2026-07-19T16:33:40.608" v="12762" actId="255"/>
          <ac:spMkLst>
            <pc:docMk/>
            <pc:sldMk cId="3635078489" sldId="345"/>
            <ac:spMk id="2" creationId="{87AEAA60-26B5-DED9-E4FA-4BECC407B312}"/>
          </ac:spMkLst>
        </pc:spChg>
        <pc:spChg chg="add del">
          <ac:chgData name="MATTEO REPETTO" userId="e9c51856-898c-4df0-9c02-75abddc86fc0" providerId="ADAL" clId="{81DB700D-50C8-550C-B3A1-CAE6C064FE0F}" dt="2026-07-19T07:49:18.876" v="11323" actId="478"/>
          <ac:spMkLst>
            <pc:docMk/>
            <pc:sldMk cId="3635078489" sldId="345"/>
            <ac:spMk id="6" creationId="{3ECD04E9-0979-C22D-6130-8E9F14B35BB7}"/>
          </ac:spMkLst>
        </pc:spChg>
        <pc:spChg chg="add del">
          <ac:chgData name="MATTEO REPETTO" userId="e9c51856-898c-4df0-9c02-75abddc86fc0" providerId="ADAL" clId="{81DB700D-50C8-550C-B3A1-CAE6C064FE0F}" dt="2026-07-19T07:49:39.183" v="11325" actId="478"/>
          <ac:spMkLst>
            <pc:docMk/>
            <pc:sldMk cId="3635078489" sldId="345"/>
            <ac:spMk id="8" creationId="{8B73EAB2-3279-2712-7DAD-D89B6BF783F6}"/>
          </ac:spMkLst>
        </pc:spChg>
        <pc:spChg chg="add mod">
          <ac:chgData name="MATTEO REPETTO" userId="e9c51856-898c-4df0-9c02-75abddc86fc0" providerId="ADAL" clId="{81DB700D-50C8-550C-B3A1-CAE6C064FE0F}" dt="2026-07-19T16:12:10.362" v="12393" actId="1037"/>
          <ac:spMkLst>
            <pc:docMk/>
            <pc:sldMk cId="3635078489" sldId="345"/>
            <ac:spMk id="49" creationId="{660E26A6-8501-5016-0FBB-0C34ADD193EB}"/>
          </ac:spMkLst>
        </pc:spChg>
        <pc:spChg chg="add mod">
          <ac:chgData name="MATTEO REPETTO" userId="e9c51856-898c-4df0-9c02-75abddc86fc0" providerId="ADAL" clId="{81DB700D-50C8-550C-B3A1-CAE6C064FE0F}" dt="2026-07-19T16:12:15.147" v="12408" actId="1038"/>
          <ac:spMkLst>
            <pc:docMk/>
            <pc:sldMk cId="3635078489" sldId="345"/>
            <ac:spMk id="50" creationId="{7858A45E-79D8-1DCB-3501-05D808F8D678}"/>
          </ac:spMkLst>
        </pc:spChg>
        <pc:spChg chg="add mod">
          <ac:chgData name="MATTEO REPETTO" userId="e9c51856-898c-4df0-9c02-75abddc86fc0" providerId="ADAL" clId="{81DB700D-50C8-550C-B3A1-CAE6C064FE0F}" dt="2026-07-19T16:10:29.597" v="12271" actId="1076"/>
          <ac:spMkLst>
            <pc:docMk/>
            <pc:sldMk cId="3635078489" sldId="345"/>
            <ac:spMk id="54" creationId="{8BCEFE6A-E7A5-B75B-7628-D65F0152328F}"/>
          </ac:spMkLst>
        </pc:spChg>
        <pc:spChg chg="add del mod">
          <ac:chgData name="MATTEO REPETTO" userId="e9c51856-898c-4df0-9c02-75abddc86fc0" providerId="ADAL" clId="{81DB700D-50C8-550C-B3A1-CAE6C064FE0F}" dt="2026-07-19T11:06:47.760" v="11490" actId="478"/>
          <ac:spMkLst>
            <pc:docMk/>
            <pc:sldMk cId="3635078489" sldId="345"/>
            <ac:spMk id="55" creationId="{2897AA40-7FB1-B24A-D557-B987247C03C8}"/>
          </ac:spMkLst>
        </pc:spChg>
        <pc:spChg chg="add mod">
          <ac:chgData name="MATTEO REPETTO" userId="e9c51856-898c-4df0-9c02-75abddc86fc0" providerId="ADAL" clId="{81DB700D-50C8-550C-B3A1-CAE6C064FE0F}" dt="2026-07-19T16:03:22.462" v="12102" actId="1036"/>
          <ac:spMkLst>
            <pc:docMk/>
            <pc:sldMk cId="3635078489" sldId="345"/>
            <ac:spMk id="58" creationId="{82EFBD0F-DD7B-5B4D-AE1D-0B5A68A2EC4F}"/>
          </ac:spMkLst>
        </pc:spChg>
        <pc:spChg chg="add mod">
          <ac:chgData name="MATTEO REPETTO" userId="e9c51856-898c-4df0-9c02-75abddc86fc0" providerId="ADAL" clId="{81DB700D-50C8-550C-B3A1-CAE6C064FE0F}" dt="2026-07-19T11:07:23.360" v="11512" actId="20577"/>
          <ac:spMkLst>
            <pc:docMk/>
            <pc:sldMk cId="3635078489" sldId="345"/>
            <ac:spMk id="59" creationId="{2003C8BF-A279-AABE-0F00-3959D7EC48EF}"/>
          </ac:spMkLst>
        </pc:spChg>
        <pc:spChg chg="add mod">
          <ac:chgData name="MATTEO REPETTO" userId="e9c51856-898c-4df0-9c02-75abddc86fc0" providerId="ADAL" clId="{81DB700D-50C8-550C-B3A1-CAE6C064FE0F}" dt="2026-07-19T16:37:21.837" v="12838" actId="408"/>
          <ac:spMkLst>
            <pc:docMk/>
            <pc:sldMk cId="3635078489" sldId="345"/>
            <ac:spMk id="60" creationId="{5D5E87BE-57DD-9BE3-EA91-2C0AD00A0B41}"/>
          </ac:spMkLst>
        </pc:spChg>
        <pc:spChg chg="add mod topLvl">
          <ac:chgData name="MATTEO REPETTO" userId="e9c51856-898c-4df0-9c02-75abddc86fc0" providerId="ADAL" clId="{81DB700D-50C8-550C-B3A1-CAE6C064FE0F}" dt="2026-07-19T11:33:01.242" v="12063" actId="338"/>
          <ac:spMkLst>
            <pc:docMk/>
            <pc:sldMk cId="3635078489" sldId="345"/>
            <ac:spMk id="61" creationId="{7775F470-B239-B10E-714B-D1D79237CA61}"/>
          </ac:spMkLst>
        </pc:spChg>
        <pc:spChg chg="add mod">
          <ac:chgData name="MATTEO REPETTO" userId="e9c51856-898c-4df0-9c02-75abddc86fc0" providerId="ADAL" clId="{81DB700D-50C8-550C-B3A1-CAE6C064FE0F}" dt="2026-07-19T16:09:18.606" v="12227" actId="1076"/>
          <ac:spMkLst>
            <pc:docMk/>
            <pc:sldMk cId="3635078489" sldId="345"/>
            <ac:spMk id="62" creationId="{F7B5A42B-A3B0-B31D-C880-D8C72802AD25}"/>
          </ac:spMkLst>
        </pc:spChg>
        <pc:spChg chg="add mod">
          <ac:chgData name="MATTEO REPETTO" userId="e9c51856-898c-4df0-9c02-75abddc86fc0" providerId="ADAL" clId="{81DB700D-50C8-550C-B3A1-CAE6C064FE0F}" dt="2026-07-19T16:37:21.837" v="12838" actId="408"/>
          <ac:spMkLst>
            <pc:docMk/>
            <pc:sldMk cId="3635078489" sldId="345"/>
            <ac:spMk id="66" creationId="{514CBA10-4681-F4E1-CCAB-82CB5BB5021F}"/>
          </ac:spMkLst>
        </pc:spChg>
        <pc:spChg chg="add mod">
          <ac:chgData name="MATTEO REPETTO" userId="e9c51856-898c-4df0-9c02-75abddc86fc0" providerId="ADAL" clId="{81DB700D-50C8-550C-B3A1-CAE6C064FE0F}" dt="2026-07-19T16:37:45.386" v="12840" actId="408"/>
          <ac:spMkLst>
            <pc:docMk/>
            <pc:sldMk cId="3635078489" sldId="345"/>
            <ac:spMk id="67" creationId="{0EB991A3-F151-EB7B-3EB7-702452878379}"/>
          </ac:spMkLst>
        </pc:spChg>
        <pc:spChg chg="add mod">
          <ac:chgData name="MATTEO REPETTO" userId="e9c51856-898c-4df0-9c02-75abddc86fc0" providerId="ADAL" clId="{81DB700D-50C8-550C-B3A1-CAE6C064FE0F}" dt="2026-07-19T16:37:21.837" v="12838" actId="408"/>
          <ac:spMkLst>
            <pc:docMk/>
            <pc:sldMk cId="3635078489" sldId="345"/>
            <ac:spMk id="68" creationId="{DDA361A0-E59B-5C50-FC13-1827B1C40DF1}"/>
          </ac:spMkLst>
        </pc:spChg>
        <pc:spChg chg="add mod">
          <ac:chgData name="MATTEO REPETTO" userId="e9c51856-898c-4df0-9c02-75abddc86fc0" providerId="ADAL" clId="{81DB700D-50C8-550C-B3A1-CAE6C064FE0F}" dt="2026-07-19T16:37:45.386" v="12840" actId="408"/>
          <ac:spMkLst>
            <pc:docMk/>
            <pc:sldMk cId="3635078489" sldId="345"/>
            <ac:spMk id="69" creationId="{5A876F1C-0E98-9671-AE9A-F2076DCE6DF4}"/>
          </ac:spMkLst>
        </pc:spChg>
        <pc:spChg chg="add del mod">
          <ac:chgData name="MATTEO REPETTO" userId="e9c51856-898c-4df0-9c02-75abddc86fc0" providerId="ADAL" clId="{81DB700D-50C8-550C-B3A1-CAE6C064FE0F}" dt="2026-07-19T11:16:47.729" v="11668" actId="478"/>
          <ac:spMkLst>
            <pc:docMk/>
            <pc:sldMk cId="3635078489" sldId="345"/>
            <ac:spMk id="70" creationId="{E8621218-260F-EBD5-8805-11E7AC5B521F}"/>
          </ac:spMkLst>
        </pc:spChg>
        <pc:spChg chg="add mod">
          <ac:chgData name="MATTEO REPETTO" userId="e9c51856-898c-4df0-9c02-75abddc86fc0" providerId="ADAL" clId="{81DB700D-50C8-550C-B3A1-CAE6C064FE0F}" dt="2026-07-19T16:37:45.386" v="12840" actId="408"/>
          <ac:spMkLst>
            <pc:docMk/>
            <pc:sldMk cId="3635078489" sldId="345"/>
            <ac:spMk id="71" creationId="{3DDB2214-2C91-F8E3-7FDC-C6FDBAA3E882}"/>
          </ac:spMkLst>
        </pc:spChg>
        <pc:spChg chg="add del mod">
          <ac:chgData name="MATTEO REPETTO" userId="e9c51856-898c-4df0-9c02-75abddc86fc0" providerId="ADAL" clId="{81DB700D-50C8-550C-B3A1-CAE6C064FE0F}" dt="2026-07-19T16:05:05.104" v="12135" actId="478"/>
          <ac:spMkLst>
            <pc:docMk/>
            <pc:sldMk cId="3635078489" sldId="345"/>
            <ac:spMk id="74" creationId="{C92A302C-2E76-44B4-26E5-695E709A74CD}"/>
          </ac:spMkLst>
        </pc:spChg>
        <pc:spChg chg="add mod topLvl">
          <ac:chgData name="MATTEO REPETTO" userId="e9c51856-898c-4df0-9c02-75abddc86fc0" providerId="ADAL" clId="{81DB700D-50C8-550C-B3A1-CAE6C064FE0F}" dt="2026-07-19T16:37:45.386" v="12840" actId="408"/>
          <ac:spMkLst>
            <pc:docMk/>
            <pc:sldMk cId="3635078489" sldId="345"/>
            <ac:spMk id="76" creationId="{9EA72078-984F-4E40-893A-5547AC6C171C}"/>
          </ac:spMkLst>
        </pc:spChg>
        <pc:spChg chg="add mod">
          <ac:chgData name="MATTEO REPETTO" userId="e9c51856-898c-4df0-9c02-75abddc86fc0" providerId="ADAL" clId="{81DB700D-50C8-550C-B3A1-CAE6C064FE0F}" dt="2026-07-19T16:37:21.837" v="12838" actId="408"/>
          <ac:spMkLst>
            <pc:docMk/>
            <pc:sldMk cId="3635078489" sldId="345"/>
            <ac:spMk id="79" creationId="{942C5B8D-A286-2BD5-237A-DF25B74A092A}"/>
          </ac:spMkLst>
        </pc:spChg>
        <pc:spChg chg="add del mod">
          <ac:chgData name="MATTEO REPETTO" userId="e9c51856-898c-4df0-9c02-75abddc86fc0" providerId="ADAL" clId="{81DB700D-50C8-550C-B3A1-CAE6C064FE0F}" dt="2026-07-19T11:31:03.435" v="12032" actId="478"/>
          <ac:spMkLst>
            <pc:docMk/>
            <pc:sldMk cId="3635078489" sldId="345"/>
            <ac:spMk id="80" creationId="{A13B9C84-28E0-1A97-5E82-60FA3CB07EB2}"/>
          </ac:spMkLst>
        </pc:spChg>
        <pc:spChg chg="add mod">
          <ac:chgData name="MATTEO REPETTO" userId="e9c51856-898c-4df0-9c02-75abddc86fc0" providerId="ADAL" clId="{81DB700D-50C8-550C-B3A1-CAE6C064FE0F}" dt="2026-07-19T16:37:45.386" v="12840" actId="408"/>
          <ac:spMkLst>
            <pc:docMk/>
            <pc:sldMk cId="3635078489" sldId="345"/>
            <ac:spMk id="82" creationId="{CCCEF0E8-CB1C-66DF-3EFC-EF2D3275A2A3}"/>
          </ac:spMkLst>
        </pc:spChg>
        <pc:spChg chg="add mod">
          <ac:chgData name="MATTEO REPETTO" userId="e9c51856-898c-4df0-9c02-75abddc86fc0" providerId="ADAL" clId="{81DB700D-50C8-550C-B3A1-CAE6C064FE0F}" dt="2026-07-19T16:37:45.386" v="12840" actId="408"/>
          <ac:spMkLst>
            <pc:docMk/>
            <pc:sldMk cId="3635078489" sldId="345"/>
            <ac:spMk id="89" creationId="{80982D37-A7B8-3D2D-72CF-28BBC21207A2}"/>
          </ac:spMkLst>
        </pc:spChg>
        <pc:spChg chg="add mod">
          <ac:chgData name="MATTEO REPETTO" userId="e9c51856-898c-4df0-9c02-75abddc86fc0" providerId="ADAL" clId="{81DB700D-50C8-550C-B3A1-CAE6C064FE0F}" dt="2026-07-19T16:37:21.837" v="12838" actId="408"/>
          <ac:spMkLst>
            <pc:docMk/>
            <pc:sldMk cId="3635078489" sldId="345"/>
            <ac:spMk id="90" creationId="{6A837125-5AC2-A596-CA3E-CC7BFF44CAFC}"/>
          </ac:spMkLst>
        </pc:spChg>
        <pc:spChg chg="add mod">
          <ac:chgData name="MATTEO REPETTO" userId="e9c51856-898c-4df0-9c02-75abddc86fc0" providerId="ADAL" clId="{81DB700D-50C8-550C-B3A1-CAE6C064FE0F}" dt="2026-07-20T11:56:03.545" v="13473" actId="207"/>
          <ac:spMkLst>
            <pc:docMk/>
            <pc:sldMk cId="3635078489" sldId="345"/>
            <ac:spMk id="91" creationId="{C33D4F94-CA36-E399-843A-E20B1C915561}"/>
          </ac:spMkLst>
        </pc:spChg>
        <pc:spChg chg="add mod">
          <ac:chgData name="MATTEO REPETTO" userId="e9c51856-898c-4df0-9c02-75abddc86fc0" providerId="ADAL" clId="{81DB700D-50C8-550C-B3A1-CAE6C064FE0F}" dt="2026-07-19T16:10:34.441" v="12273" actId="1076"/>
          <ac:spMkLst>
            <pc:docMk/>
            <pc:sldMk cId="3635078489" sldId="345"/>
            <ac:spMk id="92" creationId="{24F23A08-4725-D330-5E82-892A5F7F9FAE}"/>
          </ac:spMkLst>
        </pc:spChg>
        <pc:spChg chg="add mod">
          <ac:chgData name="MATTEO REPETTO" userId="e9c51856-898c-4df0-9c02-75abddc86fc0" providerId="ADAL" clId="{81DB700D-50C8-550C-B3A1-CAE6C064FE0F}" dt="2026-07-19T16:11:07.256" v="12307" actId="20577"/>
          <ac:spMkLst>
            <pc:docMk/>
            <pc:sldMk cId="3635078489" sldId="345"/>
            <ac:spMk id="93" creationId="{61675233-CD5E-FDA2-8967-33BC4CED6B50}"/>
          </ac:spMkLst>
        </pc:spChg>
        <pc:spChg chg="add mod">
          <ac:chgData name="MATTEO REPETTO" userId="e9c51856-898c-4df0-9c02-75abddc86fc0" providerId="ADAL" clId="{81DB700D-50C8-550C-B3A1-CAE6C064FE0F}" dt="2026-07-19T16:11:35.469" v="12320" actId="1038"/>
          <ac:spMkLst>
            <pc:docMk/>
            <pc:sldMk cId="3635078489" sldId="345"/>
            <ac:spMk id="94" creationId="{20FC2B03-914C-CF03-1708-B707809391E6}"/>
          </ac:spMkLst>
        </pc:spChg>
        <pc:spChg chg="add mod">
          <ac:chgData name="MATTEO REPETTO" userId="e9c51856-898c-4df0-9c02-75abddc86fc0" providerId="ADAL" clId="{81DB700D-50C8-550C-B3A1-CAE6C064FE0F}" dt="2026-07-19T16:15:43.530" v="12563" actId="1076"/>
          <ac:spMkLst>
            <pc:docMk/>
            <pc:sldMk cId="3635078489" sldId="345"/>
            <ac:spMk id="95" creationId="{A6848F48-D331-B69C-A7A3-DE1F8F5C6423}"/>
          </ac:spMkLst>
        </pc:spChg>
        <pc:spChg chg="add mod">
          <ac:chgData name="MATTEO REPETTO" userId="e9c51856-898c-4df0-9c02-75abddc86fc0" providerId="ADAL" clId="{81DB700D-50C8-550C-B3A1-CAE6C064FE0F}" dt="2026-07-19T16:12:46.421" v="12421" actId="1037"/>
          <ac:spMkLst>
            <pc:docMk/>
            <pc:sldMk cId="3635078489" sldId="345"/>
            <ac:spMk id="96" creationId="{0D673D5F-BF38-70CD-00D9-90C6E3234CAA}"/>
          </ac:spMkLst>
        </pc:spChg>
        <pc:spChg chg="add mod">
          <ac:chgData name="MATTEO REPETTO" userId="e9c51856-898c-4df0-9c02-75abddc86fc0" providerId="ADAL" clId="{81DB700D-50C8-550C-B3A1-CAE6C064FE0F}" dt="2026-07-19T16:12:57.611" v="12431" actId="20577"/>
          <ac:spMkLst>
            <pc:docMk/>
            <pc:sldMk cId="3635078489" sldId="345"/>
            <ac:spMk id="97" creationId="{95DCBBC6-0534-EDE3-4B3D-18AE4E33FC45}"/>
          </ac:spMkLst>
        </pc:spChg>
        <pc:spChg chg="add mod">
          <ac:chgData name="MATTEO REPETTO" userId="e9c51856-898c-4df0-9c02-75abddc86fc0" providerId="ADAL" clId="{81DB700D-50C8-550C-B3A1-CAE6C064FE0F}" dt="2026-07-19T16:13:11.251" v="12446" actId="1038"/>
          <ac:spMkLst>
            <pc:docMk/>
            <pc:sldMk cId="3635078489" sldId="345"/>
            <ac:spMk id="98" creationId="{37E28F1A-6EF1-839D-C4C8-7A5BDE14FC35}"/>
          </ac:spMkLst>
        </pc:spChg>
        <pc:spChg chg="add mod">
          <ac:chgData name="MATTEO REPETTO" userId="e9c51856-898c-4df0-9c02-75abddc86fc0" providerId="ADAL" clId="{81DB700D-50C8-550C-B3A1-CAE6C064FE0F}" dt="2026-07-19T16:13:21.781" v="12454" actId="20577"/>
          <ac:spMkLst>
            <pc:docMk/>
            <pc:sldMk cId="3635078489" sldId="345"/>
            <ac:spMk id="99" creationId="{871B44EA-2DC3-FD5C-664E-0118588082C1}"/>
          </ac:spMkLst>
        </pc:spChg>
        <pc:spChg chg="add mod">
          <ac:chgData name="MATTEO REPETTO" userId="e9c51856-898c-4df0-9c02-75abddc86fc0" providerId="ADAL" clId="{81DB700D-50C8-550C-B3A1-CAE6C064FE0F}" dt="2026-07-20T11:56:03.545" v="13473" actId="207"/>
          <ac:spMkLst>
            <pc:docMk/>
            <pc:sldMk cId="3635078489" sldId="345"/>
            <ac:spMk id="100" creationId="{F51AED75-3D5D-155C-178F-C7A7BCE2C1E6}"/>
          </ac:spMkLst>
        </pc:spChg>
        <pc:spChg chg="add mod">
          <ac:chgData name="MATTEO REPETTO" userId="e9c51856-898c-4df0-9c02-75abddc86fc0" providerId="ADAL" clId="{81DB700D-50C8-550C-B3A1-CAE6C064FE0F}" dt="2026-07-20T11:56:03.545" v="13473" actId="207"/>
          <ac:spMkLst>
            <pc:docMk/>
            <pc:sldMk cId="3635078489" sldId="345"/>
            <ac:spMk id="101" creationId="{8E2CA598-663C-A9E1-3640-EFB34F81A932}"/>
          </ac:spMkLst>
        </pc:spChg>
        <pc:spChg chg="add mod">
          <ac:chgData name="MATTEO REPETTO" userId="e9c51856-898c-4df0-9c02-75abddc86fc0" providerId="ADAL" clId="{81DB700D-50C8-550C-B3A1-CAE6C064FE0F}" dt="2026-07-19T16:13:55.813" v="12494" actId="1076"/>
          <ac:spMkLst>
            <pc:docMk/>
            <pc:sldMk cId="3635078489" sldId="345"/>
            <ac:spMk id="102" creationId="{87386986-9390-9F0A-B6AC-62E111E42F19}"/>
          </ac:spMkLst>
        </pc:spChg>
        <pc:spChg chg="add mod">
          <ac:chgData name="MATTEO REPETTO" userId="e9c51856-898c-4df0-9c02-75abddc86fc0" providerId="ADAL" clId="{81DB700D-50C8-550C-B3A1-CAE6C064FE0F}" dt="2026-07-19T16:14:20.416" v="12514" actId="1076"/>
          <ac:spMkLst>
            <pc:docMk/>
            <pc:sldMk cId="3635078489" sldId="345"/>
            <ac:spMk id="103" creationId="{B8F0D151-4BA4-7A08-DE44-34B41866CCB9}"/>
          </ac:spMkLst>
        </pc:spChg>
        <pc:spChg chg="add mod">
          <ac:chgData name="MATTEO REPETTO" userId="e9c51856-898c-4df0-9c02-75abddc86fc0" providerId="ADAL" clId="{81DB700D-50C8-550C-B3A1-CAE6C064FE0F}" dt="2026-07-19T16:15:22.189" v="12561" actId="1035"/>
          <ac:spMkLst>
            <pc:docMk/>
            <pc:sldMk cId="3635078489" sldId="345"/>
            <ac:spMk id="104" creationId="{ACBA4BBB-6955-D374-6185-F9BAD11C9092}"/>
          </ac:spMkLst>
        </pc:spChg>
        <pc:spChg chg="add mod">
          <ac:chgData name="MATTEO REPETTO" userId="e9c51856-898c-4df0-9c02-75abddc86fc0" providerId="ADAL" clId="{81DB700D-50C8-550C-B3A1-CAE6C064FE0F}" dt="2026-07-20T11:56:15.442" v="13474" actId="207"/>
          <ac:spMkLst>
            <pc:docMk/>
            <pc:sldMk cId="3635078489" sldId="345"/>
            <ac:spMk id="105" creationId="{0AD7B4B1-CC1B-95D3-D739-8999BC116A22}"/>
          </ac:spMkLst>
        </pc:spChg>
        <pc:spChg chg="add mod">
          <ac:chgData name="MATTEO REPETTO" userId="e9c51856-898c-4df0-9c02-75abddc86fc0" providerId="ADAL" clId="{81DB700D-50C8-550C-B3A1-CAE6C064FE0F}" dt="2026-07-19T16:15:26.958" v="12562" actId="1037"/>
          <ac:spMkLst>
            <pc:docMk/>
            <pc:sldMk cId="3635078489" sldId="345"/>
            <ac:spMk id="106" creationId="{D12C0BF2-9E6D-1944-CE8F-B40B82BF8BF9}"/>
          </ac:spMkLst>
        </pc:spChg>
        <pc:spChg chg="add mod">
          <ac:chgData name="MATTEO REPETTO" userId="e9c51856-898c-4df0-9c02-75abddc86fc0" providerId="ADAL" clId="{81DB700D-50C8-550C-B3A1-CAE6C064FE0F}" dt="2026-07-19T16:21:00.538" v="12582" actId="208"/>
          <ac:spMkLst>
            <pc:docMk/>
            <pc:sldMk cId="3635078489" sldId="345"/>
            <ac:spMk id="107" creationId="{8C685F51-AB44-88BE-E731-83AD171D4358}"/>
          </ac:spMkLst>
        </pc:spChg>
        <pc:spChg chg="add mod">
          <ac:chgData name="MATTEO REPETTO" userId="e9c51856-898c-4df0-9c02-75abddc86fc0" providerId="ADAL" clId="{81DB700D-50C8-550C-B3A1-CAE6C064FE0F}" dt="2026-07-19T16:21:00.538" v="12582" actId="208"/>
          <ac:spMkLst>
            <pc:docMk/>
            <pc:sldMk cId="3635078489" sldId="345"/>
            <ac:spMk id="108" creationId="{564E67B1-2BBA-AE85-E5D3-9C05EA354DF0}"/>
          </ac:spMkLst>
        </pc:spChg>
        <pc:spChg chg="add mod">
          <ac:chgData name="MATTEO REPETTO" userId="e9c51856-898c-4df0-9c02-75abddc86fc0" providerId="ADAL" clId="{81DB700D-50C8-550C-B3A1-CAE6C064FE0F}" dt="2026-07-19T16:21:00.538" v="12582" actId="208"/>
          <ac:spMkLst>
            <pc:docMk/>
            <pc:sldMk cId="3635078489" sldId="345"/>
            <ac:spMk id="109" creationId="{694C4370-B6F2-3DCA-9C63-F79DD1EB6808}"/>
          </ac:spMkLst>
        </pc:spChg>
        <pc:spChg chg="add mod">
          <ac:chgData name="MATTEO REPETTO" userId="e9c51856-898c-4df0-9c02-75abddc86fc0" providerId="ADAL" clId="{81DB700D-50C8-550C-B3A1-CAE6C064FE0F}" dt="2026-07-19T16:21:00.538" v="12582" actId="208"/>
          <ac:spMkLst>
            <pc:docMk/>
            <pc:sldMk cId="3635078489" sldId="345"/>
            <ac:spMk id="110" creationId="{001D271B-5751-81D0-E33B-77AF5CC23DE2}"/>
          </ac:spMkLst>
        </pc:spChg>
        <pc:spChg chg="add mod">
          <ac:chgData name="MATTEO REPETTO" userId="e9c51856-898c-4df0-9c02-75abddc86fc0" providerId="ADAL" clId="{81DB700D-50C8-550C-B3A1-CAE6C064FE0F}" dt="2026-07-19T16:21:00.538" v="12582" actId="208"/>
          <ac:spMkLst>
            <pc:docMk/>
            <pc:sldMk cId="3635078489" sldId="345"/>
            <ac:spMk id="111" creationId="{827EF2FD-C047-DE81-10F9-D470C44614C9}"/>
          </ac:spMkLst>
        </pc:spChg>
        <pc:spChg chg="add mod">
          <ac:chgData name="MATTEO REPETTO" userId="e9c51856-898c-4df0-9c02-75abddc86fc0" providerId="ADAL" clId="{81DB700D-50C8-550C-B3A1-CAE6C064FE0F}" dt="2026-07-20T11:58:30.449" v="13488" actId="206"/>
          <ac:spMkLst>
            <pc:docMk/>
            <pc:sldMk cId="3635078489" sldId="345"/>
            <ac:spMk id="112" creationId="{7AB9AF34-62CA-8D25-9974-228B4607FF13}"/>
          </ac:spMkLst>
        </pc:spChg>
        <pc:spChg chg="add mod">
          <ac:chgData name="MATTEO REPETTO" userId="e9c51856-898c-4df0-9c02-75abddc86fc0" providerId="ADAL" clId="{81DB700D-50C8-550C-B3A1-CAE6C064FE0F}" dt="2026-07-19T16:37:21.837" v="12838" actId="408"/>
          <ac:spMkLst>
            <pc:docMk/>
            <pc:sldMk cId="3635078489" sldId="345"/>
            <ac:spMk id="113" creationId="{BD72B630-B569-CC94-0744-EE6E8E5B5D84}"/>
          </ac:spMkLst>
        </pc:spChg>
        <pc:grpChg chg="add del mod">
          <ac:chgData name="MATTEO REPETTO" userId="e9c51856-898c-4df0-9c02-75abddc86fc0" providerId="ADAL" clId="{81DB700D-50C8-550C-B3A1-CAE6C064FE0F}" dt="2026-07-19T11:32:47.937" v="12060" actId="165"/>
          <ac:grpSpMkLst>
            <pc:docMk/>
            <pc:sldMk cId="3635078489" sldId="345"/>
            <ac:grpSpMk id="65" creationId="{7E256717-A7AD-9B44-9968-DA16BF138731}"/>
          </ac:grpSpMkLst>
        </pc:grpChg>
        <pc:grpChg chg="add del mod">
          <ac:chgData name="MATTEO REPETTO" userId="e9c51856-898c-4df0-9c02-75abddc86fc0" providerId="ADAL" clId="{81DB700D-50C8-550C-B3A1-CAE6C064FE0F}" dt="2026-07-19T11:29:42.194" v="12020" actId="165"/>
          <ac:grpSpMkLst>
            <pc:docMk/>
            <pc:sldMk cId="3635078489" sldId="345"/>
            <ac:grpSpMk id="77" creationId="{5143C23E-95BE-697A-FA75-B6B50F743BC5}"/>
          </ac:grpSpMkLst>
        </pc:grpChg>
        <pc:grpChg chg="add mod">
          <ac:chgData name="MATTEO REPETTO" userId="e9c51856-898c-4df0-9c02-75abddc86fc0" providerId="ADAL" clId="{81DB700D-50C8-550C-B3A1-CAE6C064FE0F}" dt="2026-07-19T16:37:45.386" v="12840" actId="408"/>
          <ac:grpSpMkLst>
            <pc:docMk/>
            <pc:sldMk cId="3635078489" sldId="345"/>
            <ac:grpSpMk id="78" creationId="{1F61C39F-68C7-0A7C-2B1E-11CBD9C772A5}"/>
          </ac:grpSpMkLst>
        </pc:grpChg>
        <pc:grpChg chg="add mod">
          <ac:chgData name="MATTEO REPETTO" userId="e9c51856-898c-4df0-9c02-75abddc86fc0" providerId="ADAL" clId="{81DB700D-50C8-550C-B3A1-CAE6C064FE0F}" dt="2026-07-19T16:37:45.386" v="12840" actId="408"/>
          <ac:grpSpMkLst>
            <pc:docMk/>
            <pc:sldMk cId="3635078489" sldId="345"/>
            <ac:grpSpMk id="83" creationId="{1A9FADE9-7D51-E6AC-812D-DDE307508243}"/>
          </ac:grpSpMkLst>
        </pc:grpChg>
        <pc:picChg chg="add del">
          <ac:chgData name="MATTEO REPETTO" userId="e9c51856-898c-4df0-9c02-75abddc86fc0" providerId="ADAL" clId="{81DB700D-50C8-550C-B3A1-CAE6C064FE0F}" dt="2026-07-19T07:53:13.263" v="11328" actId="478"/>
          <ac:picMkLst>
            <pc:docMk/>
            <pc:sldMk cId="3635078489" sldId="345"/>
            <ac:picMk id="9" creationId="{DA85420B-A20A-CFAF-3B63-ED08B17AA29B}"/>
          </ac:picMkLst>
        </pc:picChg>
        <pc:picChg chg="add del mod">
          <ac:chgData name="MATTEO REPETTO" userId="e9c51856-898c-4df0-9c02-75abddc86fc0" providerId="ADAL" clId="{81DB700D-50C8-550C-B3A1-CAE6C064FE0F}" dt="2026-07-19T09:33:16.429" v="11349" actId="478"/>
          <ac:picMkLst>
            <pc:docMk/>
            <pc:sldMk cId="3635078489" sldId="345"/>
            <ac:picMk id="10" creationId="{301ADCEF-6E6B-7DBA-32EC-CE37A6C5D123}"/>
          </ac:picMkLst>
        </pc:picChg>
        <pc:picChg chg="add del mod">
          <ac:chgData name="MATTEO REPETTO" userId="e9c51856-898c-4df0-9c02-75abddc86fc0" providerId="ADAL" clId="{81DB700D-50C8-550C-B3A1-CAE6C064FE0F}" dt="2026-07-19T09:33:16.429" v="11349" actId="478"/>
          <ac:picMkLst>
            <pc:docMk/>
            <pc:sldMk cId="3635078489" sldId="345"/>
            <ac:picMk id="12" creationId="{09B2A575-4847-B2A6-2C73-93A772DD100F}"/>
          </ac:picMkLst>
        </pc:picChg>
        <pc:picChg chg="add del mod">
          <ac:chgData name="MATTEO REPETTO" userId="e9c51856-898c-4df0-9c02-75abddc86fc0" providerId="ADAL" clId="{81DB700D-50C8-550C-B3A1-CAE6C064FE0F}" dt="2026-07-19T09:33:16.429" v="11349" actId="478"/>
          <ac:picMkLst>
            <pc:docMk/>
            <pc:sldMk cId="3635078489" sldId="345"/>
            <ac:picMk id="14" creationId="{F453F13D-4939-2203-86E8-5A4C9C4DFB0B}"/>
          </ac:picMkLst>
        </pc:picChg>
        <pc:picChg chg="add del mod">
          <ac:chgData name="MATTEO REPETTO" userId="e9c51856-898c-4df0-9c02-75abddc86fc0" providerId="ADAL" clId="{81DB700D-50C8-550C-B3A1-CAE6C064FE0F}" dt="2026-07-19T09:33:16.429" v="11349" actId="478"/>
          <ac:picMkLst>
            <pc:docMk/>
            <pc:sldMk cId="3635078489" sldId="345"/>
            <ac:picMk id="16" creationId="{6BBD5EF9-B850-1938-9185-F8432FA155E3}"/>
          </ac:picMkLst>
        </pc:picChg>
        <pc:picChg chg="add del mod">
          <ac:chgData name="MATTEO REPETTO" userId="e9c51856-898c-4df0-9c02-75abddc86fc0" providerId="ADAL" clId="{81DB700D-50C8-550C-B3A1-CAE6C064FE0F}" dt="2026-07-19T09:33:16.429" v="11349" actId="478"/>
          <ac:picMkLst>
            <pc:docMk/>
            <pc:sldMk cId="3635078489" sldId="345"/>
            <ac:picMk id="18" creationId="{ABF0A681-8D24-7804-3369-30D2FBEB3135}"/>
          </ac:picMkLst>
        </pc:picChg>
        <pc:picChg chg="add mod topLvl">
          <ac:chgData name="MATTEO REPETTO" userId="e9c51856-898c-4df0-9c02-75abddc86fc0" providerId="ADAL" clId="{81DB700D-50C8-550C-B3A1-CAE6C064FE0F}" dt="2026-07-19T11:33:01.242" v="12063" actId="338"/>
          <ac:picMkLst>
            <pc:docMk/>
            <pc:sldMk cId="3635078489" sldId="345"/>
            <ac:picMk id="19" creationId="{1E7C4E7E-7FB5-D5D3-7782-4D3EB71CF3A4}"/>
          </ac:picMkLst>
        </pc:picChg>
        <pc:picChg chg="add mod">
          <ac:chgData name="MATTEO REPETTO" userId="e9c51856-898c-4df0-9c02-75abddc86fc0" providerId="ADAL" clId="{81DB700D-50C8-550C-B3A1-CAE6C064FE0F}" dt="2026-07-19T16:03:33.767" v="12115" actId="1035"/>
          <ac:picMkLst>
            <pc:docMk/>
            <pc:sldMk cId="3635078489" sldId="345"/>
            <ac:picMk id="21" creationId="{F4CB9F9F-9877-8826-F16B-66159451C13B}"/>
          </ac:picMkLst>
        </pc:picChg>
        <pc:picChg chg="add del mod">
          <ac:chgData name="MATTEO REPETTO" userId="e9c51856-898c-4df0-9c02-75abddc86fc0" providerId="ADAL" clId="{81DB700D-50C8-550C-B3A1-CAE6C064FE0F}" dt="2026-07-19T09:44:26.472" v="11367" actId="478"/>
          <ac:picMkLst>
            <pc:docMk/>
            <pc:sldMk cId="3635078489" sldId="345"/>
            <ac:picMk id="23" creationId="{D707CB10-2D0A-1700-7DD1-F4E9BF399E93}"/>
          </ac:picMkLst>
        </pc:picChg>
        <pc:picChg chg="add mod">
          <ac:chgData name="MATTEO REPETTO" userId="e9c51856-898c-4df0-9c02-75abddc86fc0" providerId="ADAL" clId="{81DB700D-50C8-550C-B3A1-CAE6C064FE0F}" dt="2026-07-19T16:10:43.376" v="12277" actId="1076"/>
          <ac:picMkLst>
            <pc:docMk/>
            <pc:sldMk cId="3635078489" sldId="345"/>
            <ac:picMk id="25" creationId="{36BFE78A-BAFF-16BC-2F1D-53EED0D306CD}"/>
          </ac:picMkLst>
        </pc:picChg>
        <pc:picChg chg="add mod">
          <ac:chgData name="MATTEO REPETTO" userId="e9c51856-898c-4df0-9c02-75abddc86fc0" providerId="ADAL" clId="{81DB700D-50C8-550C-B3A1-CAE6C064FE0F}" dt="2026-07-19T10:01:37.466" v="11409" actId="1038"/>
          <ac:picMkLst>
            <pc:docMk/>
            <pc:sldMk cId="3635078489" sldId="345"/>
            <ac:picMk id="27" creationId="{B6B7C620-4C16-7157-546D-B0C219A2FC7F}"/>
          </ac:picMkLst>
        </pc:picChg>
        <pc:picChg chg="add mod">
          <ac:chgData name="MATTEO REPETTO" userId="e9c51856-898c-4df0-9c02-75abddc86fc0" providerId="ADAL" clId="{81DB700D-50C8-550C-B3A1-CAE6C064FE0F}" dt="2026-07-19T10:01:37.466" v="11409" actId="1038"/>
          <ac:picMkLst>
            <pc:docMk/>
            <pc:sldMk cId="3635078489" sldId="345"/>
            <ac:picMk id="29" creationId="{7460C8C4-3BBD-9192-34B7-9305579E9DD3}"/>
          </ac:picMkLst>
        </pc:picChg>
        <pc:picChg chg="add mod">
          <ac:chgData name="MATTEO REPETTO" userId="e9c51856-898c-4df0-9c02-75abddc86fc0" providerId="ADAL" clId="{81DB700D-50C8-550C-B3A1-CAE6C064FE0F}" dt="2026-07-19T16:10:41.098" v="12276" actId="1076"/>
          <ac:picMkLst>
            <pc:docMk/>
            <pc:sldMk cId="3635078489" sldId="345"/>
            <ac:picMk id="31" creationId="{C3E0B6A1-C1A5-6858-A53F-0ACA66A77E70}"/>
          </ac:picMkLst>
        </pc:picChg>
        <pc:picChg chg="add mod">
          <ac:chgData name="MATTEO REPETTO" userId="e9c51856-898c-4df0-9c02-75abddc86fc0" providerId="ADAL" clId="{81DB700D-50C8-550C-B3A1-CAE6C064FE0F}" dt="2026-07-19T16:10:31.108" v="12272" actId="1076"/>
          <ac:picMkLst>
            <pc:docMk/>
            <pc:sldMk cId="3635078489" sldId="345"/>
            <ac:picMk id="33" creationId="{104CC99D-969D-B67F-AB8B-76484B46686F}"/>
          </ac:picMkLst>
        </pc:picChg>
        <pc:picChg chg="add mod">
          <ac:chgData name="MATTEO REPETTO" userId="e9c51856-898c-4df0-9c02-75abddc86fc0" providerId="ADAL" clId="{81DB700D-50C8-550C-B3A1-CAE6C064FE0F}" dt="2026-07-19T16:03:33.767" v="12115" actId="1035"/>
          <ac:picMkLst>
            <pc:docMk/>
            <pc:sldMk cId="3635078489" sldId="345"/>
            <ac:picMk id="35" creationId="{577AD8FB-26E7-5267-BE36-D77C3537E919}"/>
          </ac:picMkLst>
        </pc:picChg>
        <pc:picChg chg="add mod">
          <ac:chgData name="MATTEO REPETTO" userId="e9c51856-898c-4df0-9c02-75abddc86fc0" providerId="ADAL" clId="{81DB700D-50C8-550C-B3A1-CAE6C064FE0F}" dt="2026-07-19T16:22:56.709" v="12584" actId="29295"/>
          <ac:picMkLst>
            <pc:docMk/>
            <pc:sldMk cId="3635078489" sldId="345"/>
            <ac:picMk id="37" creationId="{737F35A3-0961-5EE4-0BAB-07259B435FD1}"/>
          </ac:picMkLst>
        </pc:picChg>
        <pc:picChg chg="add mod">
          <ac:chgData name="MATTEO REPETTO" userId="e9c51856-898c-4df0-9c02-75abddc86fc0" providerId="ADAL" clId="{81DB700D-50C8-550C-B3A1-CAE6C064FE0F}" dt="2026-07-19T16:03:33.767" v="12115" actId="1035"/>
          <ac:picMkLst>
            <pc:docMk/>
            <pc:sldMk cId="3635078489" sldId="345"/>
            <ac:picMk id="39" creationId="{7B9D8372-2D4D-949E-21FF-F59A6D07E0A5}"/>
          </ac:picMkLst>
        </pc:picChg>
        <pc:picChg chg="add mod">
          <ac:chgData name="MATTEO REPETTO" userId="e9c51856-898c-4df0-9c02-75abddc86fc0" providerId="ADAL" clId="{81DB700D-50C8-550C-B3A1-CAE6C064FE0F}" dt="2026-07-19T16:22:56.709" v="12584" actId="29295"/>
          <ac:picMkLst>
            <pc:docMk/>
            <pc:sldMk cId="3635078489" sldId="345"/>
            <ac:picMk id="41" creationId="{190D38C8-D4B2-C568-9F5F-A68CC80907E8}"/>
          </ac:picMkLst>
        </pc:picChg>
        <pc:picChg chg="add mod">
          <ac:chgData name="MATTEO REPETTO" userId="e9c51856-898c-4df0-9c02-75abddc86fc0" providerId="ADAL" clId="{81DB700D-50C8-550C-B3A1-CAE6C064FE0F}" dt="2026-07-20T11:54:50.568" v="13463" actId="29295"/>
          <ac:picMkLst>
            <pc:docMk/>
            <pc:sldMk cId="3635078489" sldId="345"/>
            <ac:picMk id="43" creationId="{F0807E5D-9530-CE3B-90D7-C6A1C1A5DE42}"/>
          </ac:picMkLst>
        </pc:picChg>
        <pc:picChg chg="add mod">
          <ac:chgData name="MATTEO REPETTO" userId="e9c51856-898c-4df0-9c02-75abddc86fc0" providerId="ADAL" clId="{81DB700D-50C8-550C-B3A1-CAE6C064FE0F}" dt="2026-07-19T16:09:48.284" v="12252" actId="12789"/>
          <ac:picMkLst>
            <pc:docMk/>
            <pc:sldMk cId="3635078489" sldId="345"/>
            <ac:picMk id="45" creationId="{C74A85E0-380E-A964-D14E-5B3D298EEB95}"/>
          </ac:picMkLst>
        </pc:picChg>
        <pc:picChg chg="add mod">
          <ac:chgData name="MATTEO REPETTO" userId="e9c51856-898c-4df0-9c02-75abddc86fc0" providerId="ADAL" clId="{81DB700D-50C8-550C-B3A1-CAE6C064FE0F}" dt="2026-07-19T16:09:48.284" v="12252" actId="12789"/>
          <ac:picMkLst>
            <pc:docMk/>
            <pc:sldMk cId="3635078489" sldId="345"/>
            <ac:picMk id="47" creationId="{6B715186-7772-4D0D-9F2E-36547788DE13}"/>
          </ac:picMkLst>
        </pc:picChg>
        <pc:picChg chg="add mod">
          <ac:chgData name="MATTEO REPETTO" userId="e9c51856-898c-4df0-9c02-75abddc86fc0" providerId="ADAL" clId="{81DB700D-50C8-550C-B3A1-CAE6C064FE0F}" dt="2026-07-19T16:12:05.894" v="12378" actId="1037"/>
          <ac:picMkLst>
            <pc:docMk/>
            <pc:sldMk cId="3635078489" sldId="345"/>
            <ac:picMk id="48" creationId="{28E010D4-C56A-3137-5CCB-138262209B0B}"/>
          </ac:picMkLst>
        </pc:picChg>
        <pc:picChg chg="add mod">
          <ac:chgData name="MATTEO REPETTO" userId="e9c51856-898c-4df0-9c02-75abddc86fc0" providerId="ADAL" clId="{81DB700D-50C8-550C-B3A1-CAE6C064FE0F}" dt="2026-07-19T16:09:12.135" v="12224" actId="1076"/>
          <ac:picMkLst>
            <pc:docMk/>
            <pc:sldMk cId="3635078489" sldId="345"/>
            <ac:picMk id="64" creationId="{D094F014-ACCB-01E3-D2DE-6418146A908A}"/>
          </ac:picMkLst>
        </pc:picChg>
        <pc:picChg chg="add mod">
          <ac:chgData name="MATTEO REPETTO" userId="e9c51856-898c-4df0-9c02-75abddc86fc0" providerId="ADAL" clId="{81DB700D-50C8-550C-B3A1-CAE6C064FE0F}" dt="2026-07-19T16:14:11.092" v="12496" actId="1076"/>
          <ac:picMkLst>
            <pc:docMk/>
            <pc:sldMk cId="3635078489" sldId="345"/>
            <ac:picMk id="73" creationId="{883563CA-2DAC-1B62-1320-0C10098AEE4C}"/>
          </ac:picMkLst>
        </pc:picChg>
        <pc:picChg chg="add mod topLvl">
          <ac:chgData name="MATTEO REPETTO" userId="e9c51856-898c-4df0-9c02-75abddc86fc0" providerId="ADAL" clId="{81DB700D-50C8-550C-B3A1-CAE6C064FE0F}" dt="2026-07-19T16:37:45.386" v="12840" actId="408"/>
          <ac:picMkLst>
            <pc:docMk/>
            <pc:sldMk cId="3635078489" sldId="345"/>
            <ac:picMk id="75" creationId="{28E3D6B3-D01D-7AFF-AF56-60DE86688D9B}"/>
          </ac:picMkLst>
        </pc:picChg>
        <pc:picChg chg="add del mod">
          <ac:chgData name="MATTEO REPETTO" userId="e9c51856-898c-4df0-9c02-75abddc86fc0" providerId="ADAL" clId="{81DB700D-50C8-550C-B3A1-CAE6C064FE0F}" dt="2026-07-19T11:32:18.905" v="12040" actId="478"/>
          <ac:picMkLst>
            <pc:docMk/>
            <pc:sldMk cId="3635078489" sldId="345"/>
            <ac:picMk id="81" creationId="{BF06EB50-B42F-A2C8-2736-81C04CACED9F}"/>
          </ac:picMkLst>
        </pc:picChg>
        <pc:picChg chg="add mod">
          <ac:chgData name="MATTEO REPETTO" userId="e9c51856-898c-4df0-9c02-75abddc86fc0" providerId="ADAL" clId="{81DB700D-50C8-550C-B3A1-CAE6C064FE0F}" dt="2026-07-19T16:22:56.709" v="12584" actId="29295"/>
          <ac:picMkLst>
            <pc:docMk/>
            <pc:sldMk cId="3635078489" sldId="345"/>
            <ac:picMk id="85" creationId="{3D319F30-50B6-3CF4-CA8F-F06417223597}"/>
          </ac:picMkLst>
        </pc:picChg>
        <pc:cxnChg chg="add mod">
          <ac:chgData name="MATTEO REPETTO" userId="e9c51856-898c-4df0-9c02-75abddc86fc0" providerId="ADAL" clId="{81DB700D-50C8-550C-B3A1-CAE6C064FE0F}" dt="2026-07-19T11:05:59.937" v="11459" actId="1076"/>
          <ac:cxnSpMkLst>
            <pc:docMk/>
            <pc:sldMk cId="3635078489" sldId="345"/>
            <ac:cxnSpMk id="52" creationId="{0C4A9F7B-F336-633B-3934-282E6C300266}"/>
          </ac:cxnSpMkLst>
        </pc:cxnChg>
        <pc:cxnChg chg="add mod">
          <ac:chgData name="MATTEO REPETTO" userId="e9c51856-898c-4df0-9c02-75abddc86fc0" providerId="ADAL" clId="{81DB700D-50C8-550C-B3A1-CAE6C064FE0F}" dt="2026-07-19T11:14:11.865" v="11606" actId="1035"/>
          <ac:cxnSpMkLst>
            <pc:docMk/>
            <pc:sldMk cId="3635078489" sldId="345"/>
            <ac:cxnSpMk id="56" creationId="{1C522036-4570-79D4-7E48-6E557458084A}"/>
          </ac:cxnSpMkLst>
        </pc:cxnChg>
        <pc:cxnChg chg="add mod">
          <ac:chgData name="MATTEO REPETTO" userId="e9c51856-898c-4df0-9c02-75abddc86fc0" providerId="ADAL" clId="{81DB700D-50C8-550C-B3A1-CAE6C064FE0F}" dt="2026-07-19T16:03:11.247" v="12094" actId="14100"/>
          <ac:cxnSpMkLst>
            <pc:docMk/>
            <pc:sldMk cId="3635078489" sldId="345"/>
            <ac:cxnSpMk id="86" creationId="{910E0F74-E068-683E-40C6-C4AE9E0D6216}"/>
          </ac:cxnSpMkLst>
        </pc:cxnChg>
      </pc:sldChg>
      <pc:sldChg chg="del">
        <pc:chgData name="MATTEO REPETTO" userId="e9c51856-898c-4df0-9c02-75abddc86fc0" providerId="ADAL" clId="{81DB700D-50C8-550C-B3A1-CAE6C064FE0F}" dt="2026-07-19T07:36:25.414" v="11290" actId="2696"/>
        <pc:sldMkLst>
          <pc:docMk/>
          <pc:sldMk cId="3638268883" sldId="345"/>
        </pc:sldMkLst>
      </pc:sldChg>
      <pc:sldChg chg="addSp modSp new mod modClrScheme chgLayout">
        <pc:chgData name="MATTEO REPETTO" userId="e9c51856-898c-4df0-9c02-75abddc86fc0" providerId="ADAL" clId="{81DB700D-50C8-550C-B3A1-CAE6C064FE0F}" dt="2026-07-19T16:41:55.090" v="13177" actId="20577"/>
        <pc:sldMkLst>
          <pc:docMk/>
          <pc:sldMk cId="708188597" sldId="346"/>
        </pc:sldMkLst>
        <pc:spChg chg="mod ord">
          <ac:chgData name="MATTEO REPETTO" userId="e9c51856-898c-4df0-9c02-75abddc86fc0" providerId="ADAL" clId="{81DB700D-50C8-550C-B3A1-CAE6C064FE0F}" dt="2026-07-19T16:41:55.090" v="13177" actId="20577"/>
          <ac:spMkLst>
            <pc:docMk/>
            <pc:sldMk cId="708188597" sldId="346"/>
            <ac:spMk id="2" creationId="{DBB214ED-0948-D4BF-BF43-F7635D9C7DA3}"/>
          </ac:spMkLst>
        </pc:spChg>
        <pc:spChg chg="mod ord">
          <ac:chgData name="MATTEO REPETTO" userId="e9c51856-898c-4df0-9c02-75abddc86fc0" providerId="ADAL" clId="{81DB700D-50C8-550C-B3A1-CAE6C064FE0F}" dt="2026-07-19T16:34:12.616" v="12766" actId="700"/>
          <ac:spMkLst>
            <pc:docMk/>
            <pc:sldMk cId="708188597" sldId="346"/>
            <ac:spMk id="3" creationId="{8B961A73-6A1B-4D53-8411-6843C1C7ABEE}"/>
          </ac:spMkLst>
        </pc:spChg>
        <pc:spChg chg="mod ord">
          <ac:chgData name="MATTEO REPETTO" userId="e9c51856-898c-4df0-9c02-75abddc86fc0" providerId="ADAL" clId="{81DB700D-50C8-550C-B3A1-CAE6C064FE0F}" dt="2026-07-19T16:34:12.616" v="12766" actId="700"/>
          <ac:spMkLst>
            <pc:docMk/>
            <pc:sldMk cId="708188597" sldId="346"/>
            <ac:spMk id="4" creationId="{CEDE7567-DBFC-DD12-B1DE-58F83868B523}"/>
          </ac:spMkLst>
        </pc:spChg>
        <pc:spChg chg="add mod ord">
          <ac:chgData name="MATTEO REPETTO" userId="e9c51856-898c-4df0-9c02-75abddc86fc0" providerId="ADAL" clId="{81DB700D-50C8-550C-B3A1-CAE6C064FE0F}" dt="2026-07-19T16:41:08.390" v="13140" actId="207"/>
          <ac:spMkLst>
            <pc:docMk/>
            <pc:sldMk cId="708188597" sldId="346"/>
            <ac:spMk id="5" creationId="{10F5D12E-8443-27B8-C876-4F4B8F24FF96}"/>
          </ac:spMkLst>
        </pc:spChg>
      </pc:sldChg>
      <pc:sldChg chg="addSp delSp modSp new mod modAnim">
        <pc:chgData name="MATTEO REPETTO" userId="e9c51856-898c-4df0-9c02-75abddc86fc0" providerId="ADAL" clId="{81DB700D-50C8-550C-B3A1-CAE6C064FE0F}" dt="2026-07-19T16:44:25.055" v="13447" actId="20577"/>
        <pc:sldMkLst>
          <pc:docMk/>
          <pc:sldMk cId="787846387" sldId="347"/>
        </pc:sldMkLst>
        <pc:spChg chg="add del mod">
          <ac:chgData name="MATTEO REPETTO" userId="e9c51856-898c-4df0-9c02-75abddc86fc0" providerId="ADAL" clId="{81DB700D-50C8-550C-B3A1-CAE6C064FE0F}" dt="2026-07-19T16:44:25.055" v="13447" actId="20577"/>
          <ac:spMkLst>
            <pc:docMk/>
            <pc:sldMk cId="787846387" sldId="347"/>
            <ac:spMk id="2" creationId="{47D61A98-13DB-80CB-4206-5CD7558C0D8B}"/>
          </ac:spMkLst>
        </pc:spChg>
        <pc:spChg chg="mod">
          <ac:chgData name="MATTEO REPETTO" userId="e9c51856-898c-4df0-9c02-75abddc86fc0" providerId="ADAL" clId="{81DB700D-50C8-550C-B3A1-CAE6C064FE0F}" dt="2026-07-19T16:44:01.884" v="13439" actId="207"/>
          <ac:spMkLst>
            <pc:docMk/>
            <pc:sldMk cId="787846387" sldId="347"/>
            <ac:spMk id="3" creationId="{C90435E0-8329-2343-F7AF-6610939CC5FC}"/>
          </ac:spMkLst>
        </pc:spChg>
        <pc:spChg chg="add mod">
          <ac:chgData name="MATTEO REPETTO" userId="e9c51856-898c-4df0-9c02-75abddc86fc0" providerId="ADAL" clId="{81DB700D-50C8-550C-B3A1-CAE6C064FE0F}" dt="2026-07-19T16:41:47.507" v="13170"/>
          <ac:spMkLst>
            <pc:docMk/>
            <pc:sldMk cId="787846387" sldId="347"/>
            <ac:spMk id="6" creationId="{5565FCE4-5D31-EACE-D573-15EB066AC176}"/>
          </ac:spMkLst>
        </pc:spChg>
      </pc:sldChg>
      <pc:sldMasterChg chg="modSp modSldLayout">
        <pc:chgData name="MATTEO REPETTO" userId="e9c51856-898c-4df0-9c02-75abddc86fc0" providerId="ADAL" clId="{81DB700D-50C8-550C-B3A1-CAE6C064FE0F}" dt="2026-07-19T16:48:06.897" v="13462" actId="207"/>
        <pc:sldMasterMkLst>
          <pc:docMk/>
          <pc:sldMasterMk cId="1962988440" sldId="2147483648"/>
        </pc:sldMasterMkLst>
        <pc:spChg chg="mod">
          <ac:chgData name="MATTEO REPETTO" userId="e9c51856-898c-4df0-9c02-75abddc86fc0" providerId="ADAL" clId="{81DB700D-50C8-550C-B3A1-CAE6C064FE0F}" dt="2026-07-19T16:46:14.074" v="13454" actId="207"/>
          <ac:spMkLst>
            <pc:docMk/>
            <pc:sldMasterMk cId="1962988440" sldId="2147483648"/>
            <ac:spMk id="2" creationId="{E4282D25-9537-93D0-5399-5CF52B94F99F}"/>
          </ac:spMkLst>
        </pc:spChg>
        <pc:sldLayoutChg chg="modSp mod">
          <pc:chgData name="MATTEO REPETTO" userId="e9c51856-898c-4df0-9c02-75abddc86fc0" providerId="ADAL" clId="{81DB700D-50C8-550C-B3A1-CAE6C064FE0F}" dt="2026-07-19T16:46:23.980" v="13456" actId="207"/>
          <pc:sldLayoutMkLst>
            <pc:docMk/>
            <pc:sldMasterMk cId="1962988440" sldId="2147483648"/>
            <pc:sldLayoutMk cId="958175392" sldId="2147483649"/>
          </pc:sldLayoutMkLst>
          <pc:spChg chg="mod">
            <ac:chgData name="MATTEO REPETTO" userId="e9c51856-898c-4df0-9c02-75abddc86fc0" providerId="ADAL" clId="{81DB700D-50C8-550C-B3A1-CAE6C064FE0F}" dt="2026-07-19T16:46:21.052" v="13455" actId="207"/>
            <ac:spMkLst>
              <pc:docMk/>
              <pc:sldMasterMk cId="1962988440" sldId="2147483648"/>
              <pc:sldLayoutMk cId="958175392" sldId="2147483649"/>
              <ac:spMk id="2" creationId="{98991654-0187-526B-DF99-02B0C3853275}"/>
            </ac:spMkLst>
          </pc:spChg>
          <pc:spChg chg="mod">
            <ac:chgData name="MATTEO REPETTO" userId="e9c51856-898c-4df0-9c02-75abddc86fc0" providerId="ADAL" clId="{81DB700D-50C8-550C-B3A1-CAE6C064FE0F}" dt="2026-07-19T16:46:23.980" v="13456" actId="207"/>
            <ac:spMkLst>
              <pc:docMk/>
              <pc:sldMasterMk cId="1962988440" sldId="2147483648"/>
              <pc:sldLayoutMk cId="958175392" sldId="2147483649"/>
              <ac:spMk id="3" creationId="{A626960C-CBC0-3934-CFD7-CC8D22123EAB}"/>
            </ac:spMkLst>
          </pc:spChg>
        </pc:sldLayoutChg>
        <pc:sldLayoutChg chg="modSp mod">
          <pc:chgData name="MATTEO REPETTO" userId="e9c51856-898c-4df0-9c02-75abddc86fc0" providerId="ADAL" clId="{81DB700D-50C8-550C-B3A1-CAE6C064FE0F}" dt="2026-07-19T16:48:06.897" v="13462" actId="207"/>
          <pc:sldLayoutMkLst>
            <pc:docMk/>
            <pc:sldMasterMk cId="1962988440" sldId="2147483648"/>
            <pc:sldLayoutMk cId="285708794" sldId="2147483650"/>
          </pc:sldLayoutMkLst>
          <pc:spChg chg="mod">
            <ac:chgData name="MATTEO REPETTO" userId="e9c51856-898c-4df0-9c02-75abddc86fc0" providerId="ADAL" clId="{81DB700D-50C8-550C-B3A1-CAE6C064FE0F}" dt="2026-07-19T16:46:28.011" v="13457" actId="207"/>
            <ac:spMkLst>
              <pc:docMk/>
              <pc:sldMasterMk cId="1962988440" sldId="2147483648"/>
              <pc:sldLayoutMk cId="285708794" sldId="2147483650"/>
              <ac:spMk id="2" creationId="{C95A8C29-5B33-6438-1580-B941F24BA49C}"/>
            </ac:spMkLst>
          </pc:spChg>
          <pc:spChg chg="mod">
            <ac:chgData name="MATTEO REPETTO" userId="e9c51856-898c-4df0-9c02-75abddc86fc0" providerId="ADAL" clId="{81DB700D-50C8-550C-B3A1-CAE6C064FE0F}" dt="2026-07-19T16:48:06.897" v="13462" actId="207"/>
            <ac:spMkLst>
              <pc:docMk/>
              <pc:sldMasterMk cId="1962988440" sldId="2147483648"/>
              <pc:sldLayoutMk cId="285708794" sldId="2147483650"/>
              <ac:spMk id="4" creationId="{2467F75E-31EC-A72A-86F2-9AA7147505D8}"/>
            </ac:spMkLst>
          </pc:spChg>
          <pc:spChg chg="mod">
            <ac:chgData name="MATTEO REPETTO" userId="e9c51856-898c-4df0-9c02-75abddc86fc0" providerId="ADAL" clId="{81DB700D-50C8-550C-B3A1-CAE6C064FE0F}" dt="2026-07-19T16:48:06.897" v="13462" actId="207"/>
            <ac:spMkLst>
              <pc:docMk/>
              <pc:sldMasterMk cId="1962988440" sldId="2147483648"/>
              <pc:sldLayoutMk cId="285708794" sldId="2147483650"/>
              <ac:spMk id="5" creationId="{2DEF00CD-54ED-5190-F875-18F5C1E19572}"/>
            </ac:spMkLst>
          </pc:spChg>
          <pc:spChg chg="mod">
            <ac:chgData name="MATTEO REPETTO" userId="e9c51856-898c-4df0-9c02-75abddc86fc0" providerId="ADAL" clId="{81DB700D-50C8-550C-B3A1-CAE6C064FE0F}" dt="2026-07-19T16:48:06.897" v="13462" actId="207"/>
            <ac:spMkLst>
              <pc:docMk/>
              <pc:sldMasterMk cId="1962988440" sldId="2147483648"/>
              <pc:sldLayoutMk cId="285708794" sldId="2147483650"/>
              <ac:spMk id="6" creationId="{D61DEB38-FFFF-AD51-CFAF-28B08FE455F2}"/>
            </ac:spMkLst>
          </pc:spChg>
        </pc:sldLayoutChg>
        <pc:sldLayoutChg chg="modSp mod">
          <pc:chgData name="MATTEO REPETTO" userId="e9c51856-898c-4df0-9c02-75abddc86fc0" providerId="ADAL" clId="{81DB700D-50C8-550C-B3A1-CAE6C064FE0F}" dt="2026-07-19T16:45:31.036" v="13450" actId="207"/>
          <pc:sldLayoutMkLst>
            <pc:docMk/>
            <pc:sldMasterMk cId="1962988440" sldId="2147483648"/>
            <pc:sldLayoutMk cId="809972749" sldId="2147483654"/>
          </pc:sldLayoutMkLst>
          <pc:spChg chg="mod">
            <ac:chgData name="MATTEO REPETTO" userId="e9c51856-898c-4df0-9c02-75abddc86fc0" providerId="ADAL" clId="{81DB700D-50C8-550C-B3A1-CAE6C064FE0F}" dt="2026-07-19T16:45:31.036" v="13450" actId="207"/>
            <ac:spMkLst>
              <pc:docMk/>
              <pc:sldMasterMk cId="1962988440" sldId="2147483648"/>
              <pc:sldLayoutMk cId="809972749" sldId="2147483654"/>
              <ac:spMk id="2" creationId="{4EA59A6A-5083-E441-7FDE-1E5333DB3AE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F6780-CBC7-A047-BE11-5561572E1B7E}" type="datetimeFigureOut">
              <a:rPr lang="en-IT" smtClean="0"/>
              <a:t>20/07/2026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DD219-2FB6-104E-A41D-0C856A2AC39E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6785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MIRANDA project started on 1</a:t>
            </a:r>
            <a:r>
              <a:rPr lang="en-US" baseline="30000" dirty="0"/>
              <a:t>st</a:t>
            </a:r>
            <a:r>
              <a:rPr lang="en-US" dirty="0"/>
              <a:t> September 2024 and will run for 3 years. With a budget of more than 7 millions euros and 14 partners, the Consortium will validate and demonstrate its technologies in 3 Use Cases in Wolfsburg, Genoa, and Athens. Both are smart cities applications made of multiple services and infrastructures. </a:t>
            </a:r>
            <a:r>
              <a:rPr lang="en-US" b="1" dirty="0"/>
              <a:t>MIRANDA explicitly addresses the needs for security in multi-domain and multi-ownership systems, like those you can build with FIWARE technologies</a:t>
            </a:r>
            <a:r>
              <a:rPr lang="en-US" dirty="0"/>
              <a:t>. This is why I’m here today to introduce you the MIRANDA project, and I hope we can feed a continuous dialogue during and even after this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DD219-2FB6-104E-A41D-0C856A2AC39E}" type="slidenum">
              <a:rPr lang="en-IT" smtClean="0"/>
              <a:t>2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67639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MIRANDA project started on 1</a:t>
            </a:r>
            <a:r>
              <a:rPr lang="en-US" baseline="30000" dirty="0"/>
              <a:t>st</a:t>
            </a:r>
            <a:r>
              <a:rPr lang="en-US" dirty="0"/>
              <a:t> September 2024 and will run for 3 years. With a budget of more than 7 millions euros and 14 partners, the Consortium will validate and demonstrate its technologies in 3 Use Cases in Wolfsburg, Genoa, and Athens. Both are smart cities applications made of multiple services and infrastructures. </a:t>
            </a:r>
            <a:r>
              <a:rPr lang="en-US" b="1" dirty="0"/>
              <a:t>MIRANDA explicitly addresses the needs for security in multi-domain and multi-ownership systems, like those you can build with FIWARE technologies</a:t>
            </a:r>
            <a:r>
              <a:rPr lang="en-US" dirty="0"/>
              <a:t>. This is why I’m here today to introduce you the MIRANDA project, and I hope we can feed a continuous dialogue during and even after this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DD219-2FB6-104E-A41D-0C856A2AC39E}" type="slidenum">
              <a:rPr lang="en-IT" smtClean="0"/>
              <a:t>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173377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Dynamic nature of service chains</a:t>
            </a:r>
          </a:p>
          <a:p>
            <a:r>
              <a:rPr lang="en-US" dirty="0"/>
              <a:t>Be proactive, dynamic, and semi-autonomous at the same time (no static security measures a priori)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DD219-2FB6-104E-A41D-0C856A2AC39E}" type="slidenum">
              <a:rPr lang="en-IT" smtClean="0"/>
              <a:t>5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11724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sort of digital twin for the propagation of cyber-threats and vulnerabilities</a:t>
            </a:r>
          </a:p>
          <a:p>
            <a:pPr marL="171450" indent="-171450">
              <a:buFontTx/>
              <a:buChar char="-"/>
            </a:pPr>
            <a:r>
              <a:rPr lang="en-US" dirty="0"/>
              <a:t>abstraction of the underlying context (service chain)</a:t>
            </a:r>
          </a:p>
          <a:p>
            <a:pPr marL="171450" indent="-171450">
              <a:buFontTx/>
              <a:buChar char="-"/>
            </a:pPr>
            <a:r>
              <a:rPr lang="en-US" dirty="0"/>
              <a:t>threat analysis and prediction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DD219-2FB6-104E-A41D-0C856A2AC39E}" type="slidenum">
              <a:rPr lang="en-IT" smtClean="0"/>
              <a:t>6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89835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Agents:</a:t>
            </a:r>
          </a:p>
          <a:p>
            <a:pPr marL="171450" indent="-171450">
              <a:buFontTx/>
              <a:buChar char="-"/>
            </a:pPr>
            <a:r>
              <a:rPr lang="en-US" dirty="0"/>
              <a:t>SCG (Cyclone DX) -&gt; OpenStack, Kubernetes, Linux host, File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Filebeat</a:t>
            </a:r>
            <a:r>
              <a:rPr lang="en-US" dirty="0"/>
              <a:t>, </a:t>
            </a:r>
            <a:r>
              <a:rPr lang="en-US" dirty="0" err="1"/>
              <a:t>Packetbeat</a:t>
            </a:r>
            <a:r>
              <a:rPr lang="en-US" dirty="0"/>
              <a:t>, </a:t>
            </a:r>
            <a:r>
              <a:rPr lang="en-US" dirty="0" err="1"/>
              <a:t>nprobe</a:t>
            </a:r>
            <a:r>
              <a:rPr lang="en-US" dirty="0"/>
              <a:t>, </a:t>
            </a:r>
            <a:r>
              <a:rPr lang="en-US" dirty="0" err="1"/>
              <a:t>fprobe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SLPF (iptables, OpenStack, Kubernetes)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eBPF</a:t>
            </a:r>
            <a:r>
              <a:rPr lang="en-US" dirty="0"/>
              <a:t> Tracer, </a:t>
            </a:r>
          </a:p>
          <a:p>
            <a:pPr marL="17145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TCB with inherent CIV</a:t>
            </a:r>
            <a:r>
              <a:rPr lang="en-IT" dirty="0">
                <a:effectLst/>
              </a:rPr>
              <a:t> </a:t>
            </a: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Models:</a:t>
            </a:r>
          </a:p>
          <a:p>
            <a:pPr marL="171450" indent="-171450">
              <a:buFontTx/>
              <a:buChar char="-"/>
            </a:pPr>
            <a:r>
              <a:rPr lang="en-US" dirty="0"/>
              <a:t>Kibana</a:t>
            </a:r>
          </a:p>
          <a:p>
            <a:pPr marL="171450" indent="-171450">
              <a:buFontTx/>
              <a:buChar char="-"/>
            </a:pPr>
            <a:r>
              <a:rPr lang="en-US" dirty="0"/>
              <a:t>Prediction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Sandbox</a:t>
            </a:r>
          </a:p>
          <a:p>
            <a:pPr marL="171450" indent="-171450">
              <a:buFontTx/>
              <a:buChar char="-"/>
            </a:pPr>
            <a:r>
              <a:rPr lang="en-US" dirty="0"/>
              <a:t>PATHS</a:t>
            </a:r>
          </a:p>
          <a:p>
            <a:pPr marL="171450" indent="-171450">
              <a:buFontTx/>
              <a:buChar char="-"/>
            </a:pPr>
            <a:r>
              <a:rPr lang="en-US" dirty="0"/>
              <a:t>Threat Connector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DD219-2FB6-104E-A41D-0C856A2AC39E}" type="slidenum">
              <a:rPr lang="en-IT" smtClean="0"/>
              <a:t>12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51982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Similar structure, but very different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DD219-2FB6-104E-A41D-0C856A2AC39E}" type="slidenum">
              <a:rPr lang="en-IT" smtClean="0"/>
              <a:t>13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98356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626960C-CBC0-3934-CFD7-CC8D22123E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9020" y="4026517"/>
            <a:ext cx="6666494" cy="426848"/>
          </a:xfrm>
          <a:noFill/>
        </p:spPr>
        <p:txBody>
          <a:bodyPr wrap="square" rtlCol="0">
            <a:spAutoFit/>
          </a:bodyPr>
          <a:lstStyle>
            <a:lvl1pPr marL="0" indent="0">
              <a:buFontTx/>
              <a:buNone/>
              <a:defRPr lang="en-IT" sz="24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/>
            <a:r>
              <a:rPr lang="en-GB" dirty="0"/>
              <a:t>Click to edit Master subtitle style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47DE6-40AA-5B2E-2572-23846D409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1D7DA-769D-6AA9-D31D-B212CA0FD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90601-72FF-C39A-34A8-D5D0CC509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A17868-D34C-A055-CAC7-A4B74FAFC6FA}"/>
              </a:ext>
            </a:extLst>
          </p:cNvPr>
          <p:cNvSpPr/>
          <p:nvPr userDrawn="1"/>
        </p:nvSpPr>
        <p:spPr>
          <a:xfrm>
            <a:off x="9766" y="7209"/>
            <a:ext cx="958689" cy="685079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8D3A10-19BA-0ECB-C1F4-D0C0851EA2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240" y="494891"/>
            <a:ext cx="4184986" cy="9344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15F414-FC0E-A0C3-D425-EC80A220E5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97"/>
          <a:stretch/>
        </p:blipFill>
        <p:spPr>
          <a:xfrm>
            <a:off x="1043266" y="6359679"/>
            <a:ext cx="753623" cy="5200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28FA60-1872-4CF6-A45E-70C89663EA47}"/>
              </a:ext>
            </a:extLst>
          </p:cNvPr>
          <p:cNvSpPr txBox="1"/>
          <p:nvPr userDrawn="1"/>
        </p:nvSpPr>
        <p:spPr>
          <a:xfrm>
            <a:off x="1796889" y="6419666"/>
            <a:ext cx="4843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received funding from the European Union's Horizon Europe Research and Innovation </a:t>
            </a:r>
            <a:r>
              <a:rPr lang="en-US" sz="10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under grant agreement No. </a:t>
            </a:r>
            <a:r>
              <a:rPr lang="en-IT" sz="1000">
                <a:solidFill>
                  <a:schemeClr val="bg1"/>
                </a:solidFill>
              </a:rPr>
              <a:t>101168144</a:t>
            </a:r>
            <a:endParaRPr lang="es-E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405251-1B07-300B-A691-4A5DC7EDE6AE}"/>
              </a:ext>
            </a:extLst>
          </p:cNvPr>
          <p:cNvSpPr/>
          <p:nvPr userDrawn="1"/>
        </p:nvSpPr>
        <p:spPr>
          <a:xfrm>
            <a:off x="968455" y="1772548"/>
            <a:ext cx="10632142" cy="1515643"/>
          </a:xfrm>
          <a:prstGeom prst="rect">
            <a:avLst/>
          </a:prstGeom>
          <a:solidFill>
            <a:schemeClr val="tx2">
              <a:lumMod val="75000"/>
              <a:lumOff val="2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991654-0187-526B-DF99-02B0C3853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088" y="1981913"/>
            <a:ext cx="7736772" cy="649922"/>
          </a:xfrm>
          <a:noFill/>
        </p:spPr>
        <p:txBody>
          <a:bodyPr wrap="square" rtlCol="0">
            <a:spAutoFit/>
          </a:bodyPr>
          <a:lstStyle>
            <a:lvl1pPr>
              <a:defRPr lang="en-IT" sz="4000" b="1">
                <a:solidFill>
                  <a:srgbClr val="FFFF00"/>
                </a:solidFill>
              </a:defRPr>
            </a:lvl1pPr>
          </a:lstStyle>
          <a:p>
            <a:pPr marL="0" lvl="0"/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F641F87-3F72-F3B4-F072-DDE2622484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9021" y="5053530"/>
            <a:ext cx="4489352" cy="426848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GB" sz="2000" kern="1200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buNone/>
              <a:defRPr lang="en-GB" sz="1500" kern="1200" dirty="0" smtClean="0">
                <a:solidFill>
                  <a:srgbClr val="194A7A"/>
                </a:solidFill>
                <a:latin typeface="+mn-lt"/>
                <a:ea typeface="+mn-ea"/>
                <a:cs typeface="+mn-cs"/>
              </a:defRPr>
            </a:lvl2pPr>
            <a:lvl3pPr marL="12700" indent="0">
              <a:buNone/>
              <a:tabLst/>
              <a:defRPr sz="1400"/>
            </a:lvl3pPr>
          </a:lstStyle>
          <a:p>
            <a:pPr lvl="0"/>
            <a:r>
              <a:rPr lang="en-GB"/>
              <a:t>Click to edit Author(s)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24D8B1E4-3584-2697-FC53-94BCDF1FAA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9020" y="5401640"/>
            <a:ext cx="4489352" cy="329841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buNone/>
              <a:defRPr lang="en-GB" sz="1600" kern="1200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buNone/>
              <a:defRPr lang="en-GB" sz="1500" kern="1200" dirty="0" smtClean="0">
                <a:solidFill>
                  <a:srgbClr val="194A7A"/>
                </a:solidFill>
                <a:latin typeface="+mn-lt"/>
                <a:ea typeface="+mn-ea"/>
                <a:cs typeface="+mn-cs"/>
              </a:defRPr>
            </a:lvl2pPr>
            <a:lvl3pPr marL="12700" indent="0">
              <a:buNone/>
              <a:tabLst/>
              <a:defRPr sz="1400"/>
            </a:lvl3pPr>
          </a:lstStyle>
          <a:p>
            <a:pPr lvl="0"/>
            <a:r>
              <a:rPr lang="en-GB"/>
              <a:t>Click to edit Affiliation(s)</a:t>
            </a:r>
          </a:p>
        </p:txBody>
      </p:sp>
    </p:spTree>
    <p:extLst>
      <p:ext uri="{BB962C8B-B14F-4D97-AF65-F5344CB8AC3E}">
        <p14:creationId xmlns:p14="http://schemas.microsoft.com/office/powerpoint/2010/main" val="958175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80356-457D-915D-2BEF-1C427D0E5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7D3A9-BE33-6657-A15C-1C809DF6AA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FCDC3-4988-3AA9-3596-646B361CC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74145-9B15-4A78-8271-F805DEC77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C2222-3851-23FA-0212-EB986B86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FDE5C9-8DFC-7028-67CB-49E61E2E891F}"/>
              </a:ext>
            </a:extLst>
          </p:cNvPr>
          <p:cNvSpPr/>
          <p:nvPr userDrawn="1"/>
        </p:nvSpPr>
        <p:spPr>
          <a:xfrm>
            <a:off x="970429" y="1068175"/>
            <a:ext cx="10739348" cy="72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564322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41F628-2380-5EE6-11DF-25D0B44BDA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35069" y="378772"/>
            <a:ext cx="239973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173503-CD26-D6D6-89A8-79EF1E5E0A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19199" y="378772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E2F4B-DED1-934A-635D-6B72999FA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570E6-5842-8972-6ECC-0D2B8C39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D103F-4FF5-D7C8-572E-80A5F3001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75143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– Black" userDrawn="1">
  <p:cSld name="Page – Black">
    <p:bg>
      <p:bgPr>
        <a:solidFill>
          <a:schemeClr val="dk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427500" y="134275"/>
            <a:ext cx="11251600" cy="10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988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0C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A8C29-5B33-6438-1580-B941F24BA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FDFC8-EFA7-87A6-A8E0-F32B762AA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10000"/>
                    <a:lumOff val="90000"/>
                  </a:schemeClr>
                </a:solidFill>
              </a:defRPr>
            </a:lvl1pPr>
            <a:lvl2pPr>
              <a:defRPr>
                <a:solidFill>
                  <a:schemeClr val="tx2">
                    <a:lumMod val="10000"/>
                    <a:lumOff val="90000"/>
                  </a:schemeClr>
                </a:solidFill>
              </a:defRPr>
            </a:lvl2pPr>
            <a:lvl3pPr>
              <a:defRPr>
                <a:solidFill>
                  <a:schemeClr val="tx2">
                    <a:lumMod val="10000"/>
                    <a:lumOff val="90000"/>
                  </a:schemeClr>
                </a:solidFill>
              </a:defRPr>
            </a:lvl3pPr>
            <a:lvl4pPr>
              <a:defRPr>
                <a:solidFill>
                  <a:schemeClr val="tx2">
                    <a:lumMod val="10000"/>
                    <a:lumOff val="90000"/>
                  </a:schemeClr>
                </a:solidFill>
              </a:defRPr>
            </a:lvl4pPr>
            <a:lvl5pPr>
              <a:defRPr>
                <a:solidFill>
                  <a:schemeClr val="tx2">
                    <a:lumMod val="10000"/>
                    <a:lumOff val="90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7F75E-31EC-A72A-86F2-9AA714750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F00CD-54ED-5190-F875-18F5C1E19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DEB38-FFFF-AD51-CFAF-28B08FE4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C7FA96C-E5F0-9748-975D-980A64B2E91D}" type="slidenum">
              <a:rPr lang="en-IT" smtClean="0"/>
              <a:pPr/>
              <a:t>‹#›</a:t>
            </a:fld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C43ED3-D2FC-FA92-B7AF-AF3B3F290BDF}"/>
              </a:ext>
            </a:extLst>
          </p:cNvPr>
          <p:cNvSpPr/>
          <p:nvPr userDrawn="1"/>
        </p:nvSpPr>
        <p:spPr>
          <a:xfrm>
            <a:off x="970429" y="1068175"/>
            <a:ext cx="10739348" cy="72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285708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D05C3-CF70-1755-FE31-41B87ED36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8" y="1709738"/>
            <a:ext cx="1012825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986CC-2A95-6AFD-D53A-CFFD6ADC6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198" y="4589463"/>
            <a:ext cx="1012825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7B8C4-3B20-EE3C-BAF9-4825BB278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123A0-FDBD-DC15-9AA6-E86482297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6C645-68F6-9FE9-3780-39C9C6315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8069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2A012-0380-7534-835E-89D89235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ED16E-4841-435B-F1E3-2895D170FF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199" y="1368573"/>
            <a:ext cx="5072419" cy="48118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BDE759-7FB0-F034-6E02-EEDFB63F5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3432" y="1368573"/>
            <a:ext cx="5072420" cy="48118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5AA82-54B9-9061-CB77-7F3FFF92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9D6DE-CE7F-1D1C-881F-2A8C0D46D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FBA176-0750-ACF4-DD71-4B4DC40E3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A8C49F-392F-ECA5-715B-96E910593F7D}"/>
              </a:ext>
            </a:extLst>
          </p:cNvPr>
          <p:cNvSpPr/>
          <p:nvPr userDrawn="1"/>
        </p:nvSpPr>
        <p:spPr>
          <a:xfrm>
            <a:off x="970429" y="1068175"/>
            <a:ext cx="10739348" cy="72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251749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8557A-B105-4132-EEA2-9095E8B71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177" y="158348"/>
            <a:ext cx="10515600" cy="8239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986DA-B0B9-4478-8DA0-70E42C841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199" y="1361358"/>
            <a:ext cx="506059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000C0F-5016-2F7C-E952-ADC2133AC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6025" y="2455764"/>
            <a:ext cx="5063769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9F7AA1-5D74-6A18-9A79-AC48F21FA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6008" y="1333747"/>
            <a:ext cx="50637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235F4D-60DB-9348-B791-4D77F260A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46007" y="2436003"/>
            <a:ext cx="5063769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FF46BD-17CA-F544-36DF-43A22B81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1FBEFE-CC4E-4E71-4AFC-89BC942C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864F67-C927-D352-286A-14B1814A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1377C9-2413-668D-91B0-26BB4024E66B}"/>
              </a:ext>
            </a:extLst>
          </p:cNvPr>
          <p:cNvSpPr/>
          <p:nvPr userDrawn="1"/>
        </p:nvSpPr>
        <p:spPr>
          <a:xfrm>
            <a:off x="970429" y="1068175"/>
            <a:ext cx="10739348" cy="72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33347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59A6A-5083-E441-7FDE-1E5333DB3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1348E5-23A8-C6AF-95EA-F7BF6688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3E2B9D-5B69-D2E5-36BD-A901F7C62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22060-0D55-89C3-85E6-DCBED82F1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829921-D032-9A53-882E-DFD98ED628F7}"/>
              </a:ext>
            </a:extLst>
          </p:cNvPr>
          <p:cNvSpPr/>
          <p:nvPr userDrawn="1"/>
        </p:nvSpPr>
        <p:spPr>
          <a:xfrm>
            <a:off x="970429" y="1068175"/>
            <a:ext cx="10739348" cy="720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809972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D04937-DC95-6C85-212B-F1BB7FDD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77C0C-0DB0-64EE-B72A-21B22B1E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FD3BD-698E-5CAD-E900-67039FFEC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4023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A1E8F-8AF8-21AF-A16E-6FBD0EFFF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177" y="590453"/>
            <a:ext cx="3932237" cy="834505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D5C11-7F35-E7D5-19F4-487AFC5F1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577" y="590453"/>
            <a:ext cx="6172200" cy="54343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2E4101-6348-B41D-1DCB-73489A0A1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4177" y="1803042"/>
            <a:ext cx="3932237" cy="422972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EA0D1A-C019-F659-4206-B01EDB3FB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A635C6-EB08-9F06-2917-6EE2F813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E59AD-4971-7233-E3B5-7E227481C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DBA6E9-9729-D9CD-392F-A76BC586000C}"/>
              </a:ext>
            </a:extLst>
          </p:cNvPr>
          <p:cNvSpPr/>
          <p:nvPr userDrawn="1"/>
        </p:nvSpPr>
        <p:spPr>
          <a:xfrm>
            <a:off x="970429" y="1542000"/>
            <a:ext cx="4176000" cy="76944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1652592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2389F-2CF8-5D65-ADC2-6ADFD2993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177" y="461962"/>
            <a:ext cx="3932237" cy="978157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E71C4B-C912-0FAF-75DD-B533B83E0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577" y="461962"/>
            <a:ext cx="6172200" cy="55524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F611EE-E97B-2E4C-FFFC-2284CDC1F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4177" y="1725769"/>
            <a:ext cx="3932237" cy="4288664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4B337-DB28-542C-C6EB-2017A63B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1A7119-54B4-8759-72ED-83CE1FC8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EFFDD-D015-FC77-D1D9-6BDF7299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‹#›</a:t>
            </a:fld>
            <a:endParaRPr lang="en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9CC7D0-E5C8-F938-D22C-99F047CC1399}"/>
              </a:ext>
            </a:extLst>
          </p:cNvPr>
          <p:cNvSpPr/>
          <p:nvPr userDrawn="1"/>
        </p:nvSpPr>
        <p:spPr>
          <a:xfrm>
            <a:off x="970429" y="1542000"/>
            <a:ext cx="4176000" cy="76944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46022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140A07-6285-DD74-9A42-E0F0FE979D41}"/>
              </a:ext>
            </a:extLst>
          </p:cNvPr>
          <p:cNvSpPr/>
          <p:nvPr userDrawn="1"/>
        </p:nvSpPr>
        <p:spPr>
          <a:xfrm>
            <a:off x="968455" y="6333393"/>
            <a:ext cx="11233312" cy="531046"/>
          </a:xfrm>
          <a:prstGeom prst="rect">
            <a:avLst/>
          </a:prstGeom>
          <a:solidFill>
            <a:srgbClr val="0F2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282D25-9537-93D0-5399-5CF52B94F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222885"/>
            <a:ext cx="10490579" cy="77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353BE-154C-DA63-9F4C-CD1DAF91D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1473200"/>
            <a:ext cx="10490578" cy="4541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3F9C4-51D9-772B-DEF0-C2DC26C8E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19199" y="6410846"/>
            <a:ext cx="15649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6B7E5-8E7F-780B-46D5-2F7EB8165D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34887" y="6410846"/>
            <a:ext cx="7009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EC180-4CAC-7775-F49C-FFD8C3095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8650" y="6417718"/>
            <a:ext cx="13511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C7FA96C-E5F0-9748-975D-980A64B2E91D}" type="slidenum">
              <a:rPr lang="en-IT" smtClean="0"/>
              <a:pPr/>
              <a:t>‹#›</a:t>
            </a:fld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800D2C-DA25-2390-901C-30A16A2DDF70}"/>
              </a:ext>
            </a:extLst>
          </p:cNvPr>
          <p:cNvSpPr/>
          <p:nvPr userDrawn="1"/>
        </p:nvSpPr>
        <p:spPr>
          <a:xfrm>
            <a:off x="9766" y="7209"/>
            <a:ext cx="958689" cy="685079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77342E-0B36-C667-9898-617CBB0B830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524" y="287563"/>
            <a:ext cx="721396" cy="70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8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>
              <a:lumMod val="10000"/>
              <a:lumOff val="9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10000"/>
              <a:lumOff val="9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>
              <a:lumMod val="10000"/>
              <a:lumOff val="9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10000"/>
              <a:lumOff val="9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10000"/>
              <a:lumOff val="9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8.com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5" Type="http://schemas.openxmlformats.org/officeDocument/2006/relationships/image" Target="../media/image14.png"/><Relationship Id="rId10" Type="http://schemas.openxmlformats.org/officeDocument/2006/relationships/image" Target="../media/image6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CBE957-5B00-C79F-0308-B974346F2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1088" y="1981913"/>
            <a:ext cx="7736772" cy="649922"/>
          </a:xfrm>
        </p:spPr>
        <p:txBody>
          <a:bodyPr/>
          <a:lstStyle/>
          <a:p>
            <a:r>
              <a:rPr lang="en-GB" noProof="1">
                <a:solidFill>
                  <a:srgbClr val="FFFF00"/>
                </a:solidFill>
              </a:rPr>
              <a:t>MIRANDA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921C2-3039-A0E3-FE06-4BC181091E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9021" y="5053530"/>
            <a:ext cx="4489352" cy="426848"/>
          </a:xfrm>
        </p:spPr>
        <p:txBody>
          <a:bodyPr/>
          <a:lstStyle/>
          <a:p>
            <a:r>
              <a:rPr lang="en-GB" noProof="1"/>
              <a:t>Matteo Repetto, CNR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63D6B8-16E6-4415-C73F-95C6CBC0B9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19020" y="5401640"/>
            <a:ext cx="4489352" cy="329841"/>
          </a:xfrm>
        </p:spPr>
        <p:txBody>
          <a:bodyPr/>
          <a:lstStyle/>
          <a:p>
            <a:r>
              <a:rPr lang="en-GB" noProof="1"/>
              <a:t>Project Coordinator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3D91C71-1B88-48EB-FD80-C6598E178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</a:rPr>
              <a:t>Project overview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95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61A98-13DB-80CB-4206-5CD7558C0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Concept</a:t>
            </a:r>
            <a:br>
              <a:rPr lang="en-US" dirty="0"/>
            </a:br>
            <a:r>
              <a:rPr lang="en-US" dirty="0"/>
              <a:t>Capabilities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435E0-8329-2343-F7AF-6610939C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Monitoring</a:t>
            </a:r>
          </a:p>
          <a:p>
            <a:pPr lvl="1"/>
            <a:r>
              <a:rPr lang="en-US" dirty="0" err="1"/>
              <a:t>xBOM</a:t>
            </a:r>
            <a:endParaRPr lang="en-US" dirty="0"/>
          </a:p>
          <a:p>
            <a:pPr lvl="1"/>
            <a:r>
              <a:rPr lang="en-US" dirty="0"/>
              <a:t>log files, network flows, (system metrics, security applications)</a:t>
            </a:r>
          </a:p>
          <a:p>
            <a:r>
              <a:rPr lang="en-US" dirty="0">
                <a:solidFill>
                  <a:srgbClr val="FFFF00"/>
                </a:solidFill>
              </a:rPr>
              <a:t>Detection</a:t>
            </a:r>
          </a:p>
          <a:p>
            <a:pPr lvl="1"/>
            <a:r>
              <a:rPr lang="en-US" dirty="0"/>
              <a:t>ML/AI-driven</a:t>
            </a:r>
          </a:p>
          <a:p>
            <a:r>
              <a:rPr lang="en-US" dirty="0">
                <a:solidFill>
                  <a:srgbClr val="FFFF00"/>
                </a:solidFill>
              </a:rPr>
              <a:t>Hunting</a:t>
            </a:r>
          </a:p>
          <a:p>
            <a:pPr lvl="1"/>
            <a:r>
              <a:rPr lang="en-US" dirty="0"/>
              <a:t>Model-based anticipation</a:t>
            </a:r>
          </a:p>
          <a:p>
            <a:r>
              <a:rPr lang="en-US" dirty="0">
                <a:solidFill>
                  <a:srgbClr val="FFFF00"/>
                </a:solidFill>
              </a:rPr>
              <a:t>Response</a:t>
            </a:r>
          </a:p>
          <a:p>
            <a:pPr lvl="1"/>
            <a:r>
              <a:rPr lang="en-US" dirty="0"/>
              <a:t>LLM policy derivation</a:t>
            </a:r>
          </a:p>
          <a:p>
            <a:pPr lvl="1"/>
            <a:r>
              <a:rPr lang="en-US" dirty="0"/>
              <a:t>Automatic configuration derivation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81AF8-C972-ABBE-55DA-C95F1392B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B729A-8827-5972-7C5D-45BC45E46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7846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611ED-DA67-F5EA-A87C-B35DE1B26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Approach</a:t>
            </a:r>
            <a:br>
              <a:rPr lang="en-US" dirty="0"/>
            </a:br>
            <a:r>
              <a:rPr lang="en-US" dirty="0"/>
              <a:t>The MIRANDA framework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47A0A-0595-64EF-EAAC-3CF113C2E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pic>
        <p:nvPicPr>
          <p:cNvPr id="9" name="Picture 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34DC05B-C6A9-6E1A-5A6A-EA6DDEDE9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260000"/>
            <a:ext cx="10735420" cy="4680000"/>
          </a:xfrm>
          <a:prstGeom prst="rect">
            <a:avLst/>
          </a:prstGeom>
        </p:spPr>
      </p:pic>
      <p:pic>
        <p:nvPicPr>
          <p:cNvPr id="11" name="Picture 10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A75F6AE7-0169-4BAD-20EA-4F31CE010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260000"/>
            <a:ext cx="10735420" cy="4680000"/>
          </a:xfrm>
          <a:prstGeom prst="rect">
            <a:avLst/>
          </a:prstGeom>
        </p:spPr>
      </p:pic>
      <p:pic>
        <p:nvPicPr>
          <p:cNvPr id="13" name="Picture 12" descr="A diagram of a security system&#10;&#10;AI-generated content may be incorrect.">
            <a:extLst>
              <a:ext uri="{FF2B5EF4-FFF2-40B4-BE49-F238E27FC236}">
                <a16:creationId xmlns:a16="http://schemas.microsoft.com/office/drawing/2014/main" id="{272730BA-6F46-2117-E922-CE9A163EA2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258609"/>
            <a:ext cx="10735420" cy="4680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2B434F-9837-559C-6B13-3CD69B89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5295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EAA60-26B5-DED9-E4FA-4BECC407B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Status</a:t>
            </a:r>
            <a:br>
              <a:rPr lang="en-US" dirty="0"/>
            </a:br>
            <a:r>
              <a:rPr lang="en-US" dirty="0"/>
              <a:t>Platform integration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7B016A-F9E6-0FE0-DBD1-3BB9A7FFF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F911C-B58A-67E4-3DBB-D333A06DB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1st ECSCI Webinar</a:t>
            </a:r>
            <a:endParaRPr lang="en-IT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CB9F9F-9877-8826-F16B-66159451C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751" y="5358576"/>
            <a:ext cx="543952" cy="543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BFE78A-BAFF-16BC-2F1D-53EED0D30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974" y="5549345"/>
            <a:ext cx="543952" cy="543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B7C620-4C16-7157-546D-B0C219A2FC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616" y="5166553"/>
            <a:ext cx="543952" cy="543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460C8C4-3BBD-9192-34B7-9305579E9D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845" y="5166553"/>
            <a:ext cx="543952" cy="543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E0B6A1-C1A5-6858-A53F-0ACA66A77E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925" y="4957024"/>
            <a:ext cx="543952" cy="543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04CC99D-969D-B67F-AB8B-76484B4668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34" y="4957024"/>
            <a:ext cx="579176" cy="57917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77AD8FB-26E7-5267-BE36-D77C3537E9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498" y="5149873"/>
            <a:ext cx="579176" cy="57917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37F35A3-0961-5EE4-0BAB-07259B435FD1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525" y="5186392"/>
            <a:ext cx="638076" cy="68715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B9D8372-2D4D-949E-21FF-F59A6D07E0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353" y="4972383"/>
            <a:ext cx="579176" cy="57917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90D38C8-D4B2-C568-9F5F-A68CC80907E8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809" y="5190208"/>
            <a:ext cx="638076" cy="63807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0807E5D-9530-CE3B-90D7-C6A1C1A5DE42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155" y="1320271"/>
            <a:ext cx="639426" cy="63942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74A85E0-380E-A964-D14E-5B3D298EEB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77" y="1320271"/>
            <a:ext cx="639426" cy="63942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B715186-7772-4D0D-9F2E-36547788DE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000" y="1320271"/>
            <a:ext cx="639426" cy="639426"/>
          </a:xfrm>
          <a:prstGeom prst="rect">
            <a:avLst/>
          </a:prstGeom>
        </p:spPr>
      </p:pic>
      <p:pic>
        <p:nvPicPr>
          <p:cNvPr id="48" name="Picture 47" descr="Through the First OpenC2 Plugfest - Towards Standardization">
            <a:extLst>
              <a:ext uri="{FF2B5EF4-FFF2-40B4-BE49-F238E27FC236}">
                <a16:creationId xmlns:a16="http://schemas.microsoft.com/office/drawing/2014/main" id="{28E010D4-C56A-3137-5CCB-138262209B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7201" y="4042224"/>
            <a:ext cx="1041318" cy="496253"/>
          </a:xfrm>
          <a:prstGeom prst="rect">
            <a:avLst/>
          </a:prstGeom>
        </p:spPr>
      </p:pic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660E26A6-8501-5016-0FBB-0C34ADD193EB}"/>
              </a:ext>
            </a:extLst>
          </p:cNvPr>
          <p:cNvSpPr/>
          <p:nvPr/>
        </p:nvSpPr>
        <p:spPr>
          <a:xfrm>
            <a:off x="2259938" y="4055026"/>
            <a:ext cx="1469840" cy="4706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Connector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7858A45E-79D8-1DCB-3501-05D808F8D678}"/>
              </a:ext>
            </a:extLst>
          </p:cNvPr>
          <p:cNvSpPr/>
          <p:nvPr/>
        </p:nvSpPr>
        <p:spPr>
          <a:xfrm>
            <a:off x="5831956" y="4055026"/>
            <a:ext cx="1469840" cy="47064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DHP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C4A9F7B-F336-633B-3934-282E6C300266}"/>
              </a:ext>
            </a:extLst>
          </p:cNvPr>
          <p:cNvCxnSpPr>
            <a:cxnSpLocks/>
          </p:cNvCxnSpPr>
          <p:nvPr/>
        </p:nvCxnSpPr>
        <p:spPr>
          <a:xfrm flipV="1">
            <a:off x="742486" y="4697174"/>
            <a:ext cx="7110662" cy="3652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BCEFE6A-E7A5-B75B-7628-D65F0152328F}"/>
              </a:ext>
            </a:extLst>
          </p:cNvPr>
          <p:cNvSpPr txBox="1"/>
          <p:nvPr/>
        </p:nvSpPr>
        <p:spPr>
          <a:xfrm>
            <a:off x="622406" y="5873550"/>
            <a:ext cx="8710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Agents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C522036-4570-79D4-7E48-6E557458084A}"/>
              </a:ext>
            </a:extLst>
          </p:cNvPr>
          <p:cNvCxnSpPr>
            <a:cxnSpLocks/>
          </p:cNvCxnSpPr>
          <p:nvPr/>
        </p:nvCxnSpPr>
        <p:spPr>
          <a:xfrm flipV="1">
            <a:off x="742486" y="2220600"/>
            <a:ext cx="10512702" cy="53996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82EFBD0F-DD7B-5B4D-AE1D-0B5A68A2EC4F}"/>
              </a:ext>
            </a:extLst>
          </p:cNvPr>
          <p:cNvSpPr txBox="1"/>
          <p:nvPr/>
        </p:nvSpPr>
        <p:spPr>
          <a:xfrm>
            <a:off x="783695" y="2379978"/>
            <a:ext cx="70160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Tools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003C8BF-A279-AABE-0F00-3959D7EC48EF}"/>
              </a:ext>
            </a:extLst>
          </p:cNvPr>
          <p:cNvSpPr txBox="1"/>
          <p:nvPr/>
        </p:nvSpPr>
        <p:spPr>
          <a:xfrm>
            <a:off x="783695" y="1262050"/>
            <a:ext cx="140134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Dashboards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5D5E87BE-57DD-9BE3-EA91-2C0AD00A0B41}"/>
              </a:ext>
            </a:extLst>
          </p:cNvPr>
          <p:cNvSpPr/>
          <p:nvPr/>
        </p:nvSpPr>
        <p:spPr>
          <a:xfrm>
            <a:off x="9748772" y="2397608"/>
            <a:ext cx="2054472" cy="4706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Threat Sharing API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A9FADE9-7D51-E6AC-812D-DDE307508243}"/>
              </a:ext>
            </a:extLst>
          </p:cNvPr>
          <p:cNvGrpSpPr/>
          <p:nvPr/>
        </p:nvGrpSpPr>
        <p:grpSpPr>
          <a:xfrm>
            <a:off x="10117568" y="3124895"/>
            <a:ext cx="1685676" cy="470647"/>
            <a:chOff x="9947082" y="2246158"/>
            <a:chExt cx="1685676" cy="470647"/>
          </a:xfrm>
        </p:grpSpPr>
        <p:pic>
          <p:nvPicPr>
            <p:cNvPr id="19" name="Graphic 18" descr="Taranis AI Logo">
              <a:extLst>
                <a:ext uri="{FF2B5EF4-FFF2-40B4-BE49-F238E27FC236}">
                  <a16:creationId xmlns:a16="http://schemas.microsoft.com/office/drawing/2014/main" id="{1E7C4E7E-7FB5-D5D3-7782-4D3EB71CF3A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023219" y="2281696"/>
              <a:ext cx="1512794" cy="399570"/>
            </a:xfrm>
            <a:prstGeom prst="rect">
              <a:avLst/>
            </a:prstGeom>
          </p:spPr>
        </p:pic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7775F470-B239-B10E-714B-D1D79237CA61}"/>
                </a:ext>
              </a:extLst>
            </p:cNvPr>
            <p:cNvSpPr/>
            <p:nvPr/>
          </p:nvSpPr>
          <p:spPr>
            <a:xfrm>
              <a:off x="9947082" y="2246158"/>
              <a:ext cx="1685676" cy="470647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F7B5A42B-A3B0-B31D-C880-D8C72802AD25}"/>
              </a:ext>
            </a:extLst>
          </p:cNvPr>
          <p:cNvSpPr txBox="1"/>
          <p:nvPr/>
        </p:nvSpPr>
        <p:spPr>
          <a:xfrm>
            <a:off x="9962991" y="6082576"/>
            <a:ext cx="205447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Models/Simulation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D094F014-ACCB-01E3-D2DE-6418146A90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715" y="4177366"/>
            <a:ext cx="625662" cy="625662"/>
          </a:xfrm>
          <a:prstGeom prst="rect">
            <a:avLst/>
          </a:prstGeom>
        </p:spPr>
      </p:pic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14CBA10-4681-F4E1-CCAB-82CB5BB5021F}"/>
              </a:ext>
            </a:extLst>
          </p:cNvPr>
          <p:cNvSpPr/>
          <p:nvPr/>
        </p:nvSpPr>
        <p:spPr>
          <a:xfrm>
            <a:off x="1703396" y="2397608"/>
            <a:ext cx="1285709" cy="470647"/>
          </a:xfrm>
          <a:prstGeom prst="roundRect">
            <a:avLst/>
          </a:prstGeom>
          <a:solidFill>
            <a:schemeClr val="bg1">
              <a:alpha val="5966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VEREFOO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0EB991A3-F151-EB7B-3EB7-702452878379}"/>
              </a:ext>
            </a:extLst>
          </p:cNvPr>
          <p:cNvSpPr/>
          <p:nvPr/>
        </p:nvSpPr>
        <p:spPr>
          <a:xfrm>
            <a:off x="1714846" y="3124895"/>
            <a:ext cx="1885109" cy="4706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IoC Extractor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DDA361A0-E59B-5C50-FC13-1827B1C40DF1}"/>
              </a:ext>
            </a:extLst>
          </p:cNvPr>
          <p:cNvSpPr/>
          <p:nvPr/>
        </p:nvSpPr>
        <p:spPr>
          <a:xfrm>
            <a:off x="3091275" y="2397608"/>
            <a:ext cx="1469841" cy="470647"/>
          </a:xfrm>
          <a:prstGeom prst="roundRect">
            <a:avLst/>
          </a:prstGeom>
          <a:solidFill>
            <a:schemeClr val="bg1">
              <a:alpha val="5966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CACAO-LLM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5A876F1C-0E98-9671-AE9A-F2076DCE6DF4}"/>
              </a:ext>
            </a:extLst>
          </p:cNvPr>
          <p:cNvSpPr/>
          <p:nvPr/>
        </p:nvSpPr>
        <p:spPr>
          <a:xfrm>
            <a:off x="4711320" y="3124895"/>
            <a:ext cx="884296" cy="470647"/>
          </a:xfrm>
          <a:prstGeom prst="roundRect">
            <a:avLst/>
          </a:prstGeom>
          <a:solidFill>
            <a:schemeClr val="bg1">
              <a:alpha val="5966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TAF</a:t>
            </a: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3DDB2214-2C91-F8E3-7FDC-C6FDBAA3E882}"/>
              </a:ext>
            </a:extLst>
          </p:cNvPr>
          <p:cNvSpPr/>
          <p:nvPr/>
        </p:nvSpPr>
        <p:spPr>
          <a:xfrm>
            <a:off x="5709151" y="3124895"/>
            <a:ext cx="1205102" cy="470647"/>
          </a:xfrm>
          <a:prstGeom prst="roundRect">
            <a:avLst/>
          </a:prstGeom>
          <a:solidFill>
            <a:schemeClr val="bg1">
              <a:alpha val="5966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AlertBERT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883563CA-2DAC-1B62-1320-0C10098AEE4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473" y="4217090"/>
            <a:ext cx="625662" cy="625662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1F61C39F-68C7-0A7C-2B1E-11CBD9C772A5}"/>
              </a:ext>
            </a:extLst>
          </p:cNvPr>
          <p:cNvGrpSpPr/>
          <p:nvPr/>
        </p:nvGrpSpPr>
        <p:grpSpPr>
          <a:xfrm>
            <a:off x="8618466" y="3124895"/>
            <a:ext cx="1385568" cy="470647"/>
            <a:chOff x="8086444" y="3022360"/>
            <a:chExt cx="1385568" cy="470647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9EA72078-984F-4E40-893A-5547AC6C171C}"/>
                </a:ext>
              </a:extLst>
            </p:cNvPr>
            <p:cNvSpPr/>
            <p:nvPr/>
          </p:nvSpPr>
          <p:spPr>
            <a:xfrm>
              <a:off x="8086444" y="3022360"/>
              <a:ext cx="1385568" cy="470647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 descr="DeepGuardian">
              <a:extLst>
                <a:ext uri="{FF2B5EF4-FFF2-40B4-BE49-F238E27FC236}">
                  <a16:creationId xmlns:a16="http://schemas.microsoft.com/office/drawing/2014/main" id="{28E3D6B3-D01D-7AFF-AF56-60DE86688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224295" y="3034147"/>
              <a:ext cx="1152272" cy="442595"/>
            </a:xfrm>
            <a:prstGeom prst="rect">
              <a:avLst/>
            </a:prstGeom>
          </p:spPr>
        </p:pic>
      </p:grp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942C5B8D-A286-2BD5-237A-DF25B74A092A}"/>
              </a:ext>
            </a:extLst>
          </p:cNvPr>
          <p:cNvSpPr/>
          <p:nvPr/>
        </p:nvSpPr>
        <p:spPr>
          <a:xfrm>
            <a:off x="7383227" y="2397608"/>
            <a:ext cx="2263374" cy="470647"/>
          </a:xfrm>
          <a:prstGeom prst="roundRect">
            <a:avLst/>
          </a:prstGeom>
          <a:solidFill>
            <a:schemeClr val="bg1">
              <a:alpha val="5966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Symbolic Log Shield 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CCCEF0E8-CB1C-66DF-3EFC-EF2D3275A2A3}"/>
              </a:ext>
            </a:extLst>
          </p:cNvPr>
          <p:cNvSpPr/>
          <p:nvPr/>
        </p:nvSpPr>
        <p:spPr>
          <a:xfrm>
            <a:off x="7027788" y="3124895"/>
            <a:ext cx="1477143" cy="4706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DetectMATE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3D319F30-50B6-3CF4-CA8F-F06417223597}"/>
              </a:ext>
            </a:extLst>
          </p:cNvPr>
          <p:cNvPicPr>
            <a:picLocks noChangeAspect="1"/>
          </p:cNvPicPr>
          <p:nvPr/>
        </p:nvPicPr>
        <p:blipFill>
          <a:blip r:embed="rId21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209" y="5729049"/>
            <a:ext cx="579177" cy="579177"/>
          </a:xfrm>
          <a:prstGeom prst="rect">
            <a:avLst/>
          </a:prstGeom>
        </p:spPr>
      </p:pic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910E0F74-E068-683E-40C6-C4AE9E0D6216}"/>
              </a:ext>
            </a:extLst>
          </p:cNvPr>
          <p:cNvCxnSpPr>
            <a:cxnSpLocks/>
          </p:cNvCxnSpPr>
          <p:nvPr/>
        </p:nvCxnSpPr>
        <p:spPr>
          <a:xfrm flipV="1">
            <a:off x="742486" y="3791366"/>
            <a:ext cx="10967292" cy="563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80982D37-A7B8-3D2D-72CF-28BBC21207A2}"/>
              </a:ext>
            </a:extLst>
          </p:cNvPr>
          <p:cNvSpPr/>
          <p:nvPr/>
        </p:nvSpPr>
        <p:spPr>
          <a:xfrm>
            <a:off x="3713490" y="3124895"/>
            <a:ext cx="884295" cy="470647"/>
          </a:xfrm>
          <a:prstGeom prst="roundRect">
            <a:avLst/>
          </a:prstGeom>
          <a:solidFill>
            <a:schemeClr val="bg1">
              <a:alpha val="5966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DAA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6A837125-5AC2-A596-CA3E-CC7BFF44CAFC}"/>
              </a:ext>
            </a:extLst>
          </p:cNvPr>
          <p:cNvSpPr/>
          <p:nvPr/>
        </p:nvSpPr>
        <p:spPr>
          <a:xfrm>
            <a:off x="6396762" y="2397608"/>
            <a:ext cx="884295" cy="4706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SAD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3D4F94-CA36-E399-843A-E20B1C915561}"/>
              </a:ext>
            </a:extLst>
          </p:cNvPr>
          <p:cNvSpPr txBox="1"/>
          <p:nvPr/>
        </p:nvSpPr>
        <p:spPr>
          <a:xfrm>
            <a:off x="2122710" y="6298779"/>
            <a:ext cx="59567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>
                    <a:alpha val="60000"/>
                  </a:schemeClr>
                </a:solidFill>
              </a:rPr>
              <a:t>Tracer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4F23A08-4725-D330-5E82-892A5F7F9FAE}"/>
              </a:ext>
            </a:extLst>
          </p:cNvPr>
          <p:cNvSpPr txBox="1"/>
          <p:nvPr/>
        </p:nvSpPr>
        <p:spPr>
          <a:xfrm>
            <a:off x="1336692" y="5565664"/>
            <a:ext cx="58060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 err="1">
                <a:solidFill>
                  <a:schemeClr val="bg1"/>
                </a:solidFill>
              </a:rPr>
              <a:t>xBOM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1675233-CD5E-FDA2-8967-33BC4CED6B50}"/>
              </a:ext>
            </a:extLst>
          </p:cNvPr>
          <p:cNvSpPr txBox="1"/>
          <p:nvPr/>
        </p:nvSpPr>
        <p:spPr>
          <a:xfrm>
            <a:off x="2442906" y="5481925"/>
            <a:ext cx="662169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 err="1">
                <a:solidFill>
                  <a:schemeClr val="bg1"/>
                </a:solidFill>
              </a:rPr>
              <a:t>nProbe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0FC2B03-914C-CF03-1708-B707809391E6}"/>
              </a:ext>
            </a:extLst>
          </p:cNvPr>
          <p:cNvSpPr txBox="1"/>
          <p:nvPr/>
        </p:nvSpPr>
        <p:spPr>
          <a:xfrm>
            <a:off x="3212847" y="6121007"/>
            <a:ext cx="622093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 err="1">
                <a:solidFill>
                  <a:schemeClr val="bg1"/>
                </a:solidFill>
              </a:rPr>
              <a:t>fProbe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6848F48-D331-B69C-A7A3-DE1F8F5C6423}"/>
              </a:ext>
            </a:extLst>
          </p:cNvPr>
          <p:cNvSpPr txBox="1"/>
          <p:nvPr/>
        </p:nvSpPr>
        <p:spPr>
          <a:xfrm>
            <a:off x="4113157" y="5895110"/>
            <a:ext cx="99123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 err="1">
                <a:solidFill>
                  <a:schemeClr val="bg1"/>
                </a:solidFill>
              </a:rPr>
              <a:t>Filebeat</a:t>
            </a:r>
            <a:endParaRPr lang="en-US" sz="1200" i="1" dirty="0">
              <a:solidFill>
                <a:schemeClr val="bg1"/>
              </a:solidFill>
            </a:endParaRPr>
          </a:p>
          <a:p>
            <a:r>
              <a:rPr lang="en-US" sz="1200" i="1" dirty="0" err="1">
                <a:solidFill>
                  <a:schemeClr val="bg1"/>
                </a:solidFill>
              </a:rPr>
              <a:t>Packetbeat</a:t>
            </a:r>
            <a:endParaRPr lang="en-US" sz="1200" i="1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(</a:t>
            </a:r>
            <a:r>
              <a:rPr lang="en-US" sz="1200" i="1" dirty="0" err="1">
                <a:solidFill>
                  <a:schemeClr val="bg1"/>
                </a:solidFill>
              </a:rPr>
              <a:t>Metricbeat</a:t>
            </a:r>
            <a:r>
              <a:rPr lang="en-US" sz="1200" i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D673D5F-BF38-70CD-00D9-90C6E3234CAA}"/>
              </a:ext>
            </a:extLst>
          </p:cNvPr>
          <p:cNvSpPr txBox="1"/>
          <p:nvPr/>
        </p:nvSpPr>
        <p:spPr>
          <a:xfrm>
            <a:off x="5352593" y="5764028"/>
            <a:ext cx="68467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Parsers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5DCBBC6-0534-EDE3-4B3D-18AE4E33FC45}"/>
              </a:ext>
            </a:extLst>
          </p:cNvPr>
          <p:cNvSpPr txBox="1"/>
          <p:nvPr/>
        </p:nvSpPr>
        <p:spPr>
          <a:xfrm>
            <a:off x="6147767" y="5754063"/>
            <a:ext cx="786113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Logstash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7E28F1A-6EF1-839D-C4C8-7A5BDE14FC35}"/>
              </a:ext>
            </a:extLst>
          </p:cNvPr>
          <p:cNvSpPr txBox="1"/>
          <p:nvPr/>
        </p:nvSpPr>
        <p:spPr>
          <a:xfrm>
            <a:off x="7270315" y="5764454"/>
            <a:ext cx="552331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Kafka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71B44EA-2DC3-FD5C-664E-0118588082C1}"/>
              </a:ext>
            </a:extLst>
          </p:cNvPr>
          <p:cNvSpPr txBox="1"/>
          <p:nvPr/>
        </p:nvSpPr>
        <p:spPr>
          <a:xfrm>
            <a:off x="8416889" y="5625528"/>
            <a:ext cx="641522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Kibana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51AED75-3D5D-155C-178F-C7A7BCE2C1E6}"/>
              </a:ext>
            </a:extLst>
          </p:cNvPr>
          <p:cNvSpPr txBox="1"/>
          <p:nvPr/>
        </p:nvSpPr>
        <p:spPr>
          <a:xfrm>
            <a:off x="10656916" y="5816298"/>
            <a:ext cx="95641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>
                    <a:alpha val="60000"/>
                  </a:schemeClr>
                </a:solidFill>
              </a:rPr>
              <a:t>Sandboxing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E2CA598-663C-A9E1-3640-EFB34F81A932}"/>
              </a:ext>
            </a:extLst>
          </p:cNvPr>
          <p:cNvSpPr txBox="1"/>
          <p:nvPr/>
        </p:nvSpPr>
        <p:spPr>
          <a:xfrm>
            <a:off x="9448240" y="5824931"/>
            <a:ext cx="79284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>
                    <a:alpha val="60000"/>
                  </a:schemeClr>
                </a:solidFill>
              </a:rPr>
              <a:t>Predictor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7386986-9390-9F0A-B6AC-62E111E42F19}"/>
              </a:ext>
            </a:extLst>
          </p:cNvPr>
          <p:cNvSpPr txBox="1"/>
          <p:nvPr/>
        </p:nvSpPr>
        <p:spPr>
          <a:xfrm>
            <a:off x="10670695" y="4829634"/>
            <a:ext cx="62010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PATHS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F0D151-4BA4-7A08-DE44-34B41866CCB9}"/>
              </a:ext>
            </a:extLst>
          </p:cNvPr>
          <p:cNvSpPr txBox="1"/>
          <p:nvPr/>
        </p:nvSpPr>
        <p:spPr>
          <a:xfrm>
            <a:off x="9257783" y="4877862"/>
            <a:ext cx="1344407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Threat Connector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CBA4BBB-6955-D374-6185-F9BAD11C9092}"/>
              </a:ext>
            </a:extLst>
          </p:cNvPr>
          <p:cNvSpPr txBox="1"/>
          <p:nvPr/>
        </p:nvSpPr>
        <p:spPr>
          <a:xfrm>
            <a:off x="4628245" y="1942073"/>
            <a:ext cx="701154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 err="1">
                <a:solidFill>
                  <a:schemeClr val="bg1"/>
                </a:solidFill>
              </a:rPr>
              <a:t>Logstail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AD7B4B1-CC1B-95D3-D739-8999BC116A22}"/>
              </a:ext>
            </a:extLst>
          </p:cNvPr>
          <p:cNvSpPr txBox="1"/>
          <p:nvPr/>
        </p:nvSpPr>
        <p:spPr>
          <a:xfrm>
            <a:off x="7491660" y="1956361"/>
            <a:ext cx="95859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>
                    <a:alpha val="60000"/>
                  </a:schemeClr>
                </a:solidFill>
              </a:rPr>
              <a:t>Sphynx SPA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12C0BF2-9E6D-1944-CE8F-B40B82BF8BF9}"/>
              </a:ext>
            </a:extLst>
          </p:cNvPr>
          <p:cNvSpPr txBox="1"/>
          <p:nvPr/>
        </p:nvSpPr>
        <p:spPr>
          <a:xfrm>
            <a:off x="6063192" y="1971243"/>
            <a:ext cx="836704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MIRANDA</a:t>
            </a:r>
          </a:p>
        </p:txBody>
      </p:sp>
      <p:sp>
        <p:nvSpPr>
          <p:cNvPr id="107" name="Freeform 106">
            <a:extLst>
              <a:ext uri="{FF2B5EF4-FFF2-40B4-BE49-F238E27FC236}">
                <a16:creationId xmlns:a16="http://schemas.microsoft.com/office/drawing/2014/main" id="{8C685F51-AB44-88BE-E731-83AD171D4358}"/>
              </a:ext>
            </a:extLst>
          </p:cNvPr>
          <p:cNvSpPr/>
          <p:nvPr/>
        </p:nvSpPr>
        <p:spPr>
          <a:xfrm>
            <a:off x="2971800" y="5428586"/>
            <a:ext cx="8729663" cy="400714"/>
          </a:xfrm>
          <a:custGeom>
            <a:avLst/>
            <a:gdLst>
              <a:gd name="csX0" fmla="*/ 0 w 8729663"/>
              <a:gd name="csY0" fmla="*/ 400714 h 400714"/>
              <a:gd name="csX1" fmla="*/ 5386388 w 8729663"/>
              <a:gd name="csY1" fmla="*/ 664 h 400714"/>
              <a:gd name="csX2" fmla="*/ 6915150 w 8729663"/>
              <a:gd name="csY2" fmla="*/ 300702 h 400714"/>
              <a:gd name="csX3" fmla="*/ 8729663 w 8729663"/>
              <a:gd name="csY3" fmla="*/ 86389 h 4007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8729663" h="400714">
                <a:moveTo>
                  <a:pt x="0" y="400714"/>
                </a:moveTo>
                <a:cubicBezTo>
                  <a:pt x="2116931" y="209023"/>
                  <a:pt x="4233863" y="17333"/>
                  <a:pt x="5386388" y="664"/>
                </a:cubicBezTo>
                <a:cubicBezTo>
                  <a:pt x="6538913" y="-16005"/>
                  <a:pt x="6357938" y="286415"/>
                  <a:pt x="6915150" y="300702"/>
                </a:cubicBezTo>
                <a:cubicBezTo>
                  <a:pt x="7472362" y="314989"/>
                  <a:pt x="8101012" y="200689"/>
                  <a:pt x="8729663" y="86389"/>
                </a:cubicBezTo>
              </a:path>
            </a:pathLst>
          </a:custGeom>
          <a:noFill/>
          <a:ln w="28575">
            <a:solidFill>
              <a:srgbClr val="FFFFC2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>
            <a:extLst>
              <a:ext uri="{FF2B5EF4-FFF2-40B4-BE49-F238E27FC236}">
                <a16:creationId xmlns:a16="http://schemas.microsoft.com/office/drawing/2014/main" id="{564E67B1-2BBA-AE85-E5D3-9C05EA354DF0}"/>
              </a:ext>
            </a:extLst>
          </p:cNvPr>
          <p:cNvSpPr/>
          <p:nvPr/>
        </p:nvSpPr>
        <p:spPr>
          <a:xfrm>
            <a:off x="2157413" y="4314825"/>
            <a:ext cx="9229725" cy="1009813"/>
          </a:xfrm>
          <a:custGeom>
            <a:avLst/>
            <a:gdLst>
              <a:gd name="csX0" fmla="*/ 0 w 9229725"/>
              <a:gd name="csY0" fmla="*/ 985838 h 1009813"/>
              <a:gd name="csX1" fmla="*/ 2857500 w 9229725"/>
              <a:gd name="csY1" fmla="*/ 971550 h 1009813"/>
              <a:gd name="csX2" fmla="*/ 6443662 w 9229725"/>
              <a:gd name="csY2" fmla="*/ 957263 h 1009813"/>
              <a:gd name="csX3" fmla="*/ 7686675 w 9229725"/>
              <a:gd name="csY3" fmla="*/ 300038 h 1009813"/>
              <a:gd name="csX4" fmla="*/ 9229725 w 9229725"/>
              <a:gd name="csY4" fmla="*/ 0 h 1009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229725" h="1009813">
                <a:moveTo>
                  <a:pt x="0" y="985838"/>
                </a:moveTo>
                <a:lnTo>
                  <a:pt x="2857500" y="971550"/>
                </a:lnTo>
                <a:cubicBezTo>
                  <a:pt x="3931444" y="966788"/>
                  <a:pt x="5638800" y="1069182"/>
                  <a:pt x="6443662" y="957263"/>
                </a:cubicBezTo>
                <a:cubicBezTo>
                  <a:pt x="7248524" y="845344"/>
                  <a:pt x="7222331" y="459582"/>
                  <a:pt x="7686675" y="300038"/>
                </a:cubicBezTo>
                <a:cubicBezTo>
                  <a:pt x="8151019" y="140494"/>
                  <a:pt x="8690372" y="70247"/>
                  <a:pt x="9229725" y="0"/>
                </a:cubicBezTo>
              </a:path>
            </a:pathLst>
          </a:custGeom>
          <a:noFill/>
          <a:ln w="28575">
            <a:solidFill>
              <a:srgbClr val="FFFFC2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694C4370-B6F2-3DCA-9C63-F79DD1EB6808}"/>
              </a:ext>
            </a:extLst>
          </p:cNvPr>
          <p:cNvSpPr/>
          <p:nvPr/>
        </p:nvSpPr>
        <p:spPr>
          <a:xfrm>
            <a:off x="3929063" y="3000375"/>
            <a:ext cx="5444710" cy="1928813"/>
          </a:xfrm>
          <a:custGeom>
            <a:avLst/>
            <a:gdLst>
              <a:gd name="csX0" fmla="*/ 4843462 w 5444710"/>
              <a:gd name="csY0" fmla="*/ 1928813 h 1928813"/>
              <a:gd name="csX1" fmla="*/ 5014912 w 5444710"/>
              <a:gd name="csY1" fmla="*/ 1200150 h 1928813"/>
              <a:gd name="csX2" fmla="*/ 0 w 5444710"/>
              <a:gd name="csY2" fmla="*/ 0 h 1928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444710" h="1928813">
                <a:moveTo>
                  <a:pt x="4843462" y="1928813"/>
                </a:moveTo>
                <a:cubicBezTo>
                  <a:pt x="5332809" y="1725216"/>
                  <a:pt x="5822156" y="1521619"/>
                  <a:pt x="5014912" y="1200150"/>
                </a:cubicBezTo>
                <a:cubicBezTo>
                  <a:pt x="4207668" y="878681"/>
                  <a:pt x="2103834" y="439340"/>
                  <a:pt x="0" y="0"/>
                </a:cubicBezTo>
              </a:path>
            </a:pathLst>
          </a:custGeom>
          <a:noFill/>
          <a:ln w="28575">
            <a:solidFill>
              <a:srgbClr val="FFFFC2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001D271B-5751-81D0-E33B-77AF5CC23DE2}"/>
              </a:ext>
            </a:extLst>
          </p:cNvPr>
          <p:cNvSpPr/>
          <p:nvPr/>
        </p:nvSpPr>
        <p:spPr>
          <a:xfrm>
            <a:off x="9029700" y="3028950"/>
            <a:ext cx="729973" cy="1928813"/>
          </a:xfrm>
          <a:custGeom>
            <a:avLst/>
            <a:gdLst>
              <a:gd name="csX0" fmla="*/ 0 w 729973"/>
              <a:gd name="csY0" fmla="*/ 1928813 h 1928813"/>
              <a:gd name="csX1" fmla="*/ 728663 w 729973"/>
              <a:gd name="csY1" fmla="*/ 1143000 h 1928813"/>
              <a:gd name="csX2" fmla="*/ 142875 w 729973"/>
              <a:gd name="csY2" fmla="*/ 0 h 1928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29973" h="1928813">
                <a:moveTo>
                  <a:pt x="0" y="1928813"/>
                </a:moveTo>
                <a:cubicBezTo>
                  <a:pt x="352425" y="1696641"/>
                  <a:pt x="704851" y="1464469"/>
                  <a:pt x="728663" y="1143000"/>
                </a:cubicBezTo>
                <a:cubicBezTo>
                  <a:pt x="752475" y="821531"/>
                  <a:pt x="447675" y="410765"/>
                  <a:pt x="142875" y="0"/>
                </a:cubicBezTo>
              </a:path>
            </a:pathLst>
          </a:custGeom>
          <a:noFill/>
          <a:ln w="28575">
            <a:solidFill>
              <a:srgbClr val="FFFFC2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>
            <a:extLst>
              <a:ext uri="{FF2B5EF4-FFF2-40B4-BE49-F238E27FC236}">
                <a16:creationId xmlns:a16="http://schemas.microsoft.com/office/drawing/2014/main" id="{827EF2FD-C047-DE81-10F9-D470C44614C9}"/>
              </a:ext>
            </a:extLst>
          </p:cNvPr>
          <p:cNvSpPr/>
          <p:nvPr/>
        </p:nvSpPr>
        <p:spPr>
          <a:xfrm>
            <a:off x="3020902" y="2645069"/>
            <a:ext cx="4179998" cy="1298281"/>
          </a:xfrm>
          <a:custGeom>
            <a:avLst/>
            <a:gdLst>
              <a:gd name="csX0" fmla="*/ 4179998 w 4179998"/>
              <a:gd name="csY0" fmla="*/ 583906 h 1298281"/>
              <a:gd name="csX1" fmla="*/ 2922698 w 4179998"/>
              <a:gd name="csY1" fmla="*/ 126706 h 1298281"/>
              <a:gd name="csX2" fmla="*/ 265223 w 4179998"/>
              <a:gd name="csY2" fmla="*/ 98131 h 1298281"/>
              <a:gd name="csX3" fmla="*/ 236648 w 4179998"/>
              <a:gd name="csY3" fmla="*/ 1298281 h 12982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79998" h="1298281">
                <a:moveTo>
                  <a:pt x="4179998" y="583906"/>
                </a:moveTo>
                <a:cubicBezTo>
                  <a:pt x="3877579" y="395787"/>
                  <a:pt x="3575160" y="207668"/>
                  <a:pt x="2922698" y="126706"/>
                </a:cubicBezTo>
                <a:cubicBezTo>
                  <a:pt x="2270236" y="45744"/>
                  <a:pt x="712898" y="-97131"/>
                  <a:pt x="265223" y="98131"/>
                </a:cubicBezTo>
                <a:cubicBezTo>
                  <a:pt x="-182452" y="293393"/>
                  <a:pt x="27098" y="795837"/>
                  <a:pt x="236648" y="1298281"/>
                </a:cubicBezTo>
              </a:path>
            </a:pathLst>
          </a:custGeom>
          <a:noFill/>
          <a:ln w="28575">
            <a:solidFill>
              <a:srgbClr val="FFFFC2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>
            <a:extLst>
              <a:ext uri="{FF2B5EF4-FFF2-40B4-BE49-F238E27FC236}">
                <a16:creationId xmlns:a16="http://schemas.microsoft.com/office/drawing/2014/main" id="{7AB9AF34-62CA-8D25-9974-228B4607FF13}"/>
              </a:ext>
            </a:extLst>
          </p:cNvPr>
          <p:cNvSpPr/>
          <p:nvPr/>
        </p:nvSpPr>
        <p:spPr>
          <a:xfrm>
            <a:off x="3357563" y="1870627"/>
            <a:ext cx="7425955" cy="2072723"/>
          </a:xfrm>
          <a:custGeom>
            <a:avLst/>
            <a:gdLst>
              <a:gd name="csX0" fmla="*/ 5200650 w 7313420"/>
              <a:gd name="csY0" fmla="*/ 0 h 2085975"/>
              <a:gd name="csX1" fmla="*/ 7086600 w 7313420"/>
              <a:gd name="csY1" fmla="*/ 757238 h 2085975"/>
              <a:gd name="csX2" fmla="*/ 6629400 w 7313420"/>
              <a:gd name="csY2" fmla="*/ 1985963 h 2085975"/>
              <a:gd name="csX3" fmla="*/ 1271587 w 7313420"/>
              <a:gd name="csY3" fmla="*/ 1643063 h 2085975"/>
              <a:gd name="csX4" fmla="*/ 0 w 7313420"/>
              <a:gd name="csY4" fmla="*/ 2085975 h 2085975"/>
              <a:gd name="csX0" fmla="*/ 3570633 w 7425955"/>
              <a:gd name="csY0" fmla="*/ 0 h 2072723"/>
              <a:gd name="csX1" fmla="*/ 7086600 w 7425955"/>
              <a:gd name="csY1" fmla="*/ 743986 h 2072723"/>
              <a:gd name="csX2" fmla="*/ 6629400 w 7425955"/>
              <a:gd name="csY2" fmla="*/ 1972711 h 2072723"/>
              <a:gd name="csX3" fmla="*/ 1271587 w 7425955"/>
              <a:gd name="csY3" fmla="*/ 1629811 h 2072723"/>
              <a:gd name="csX4" fmla="*/ 0 w 7425955"/>
              <a:gd name="csY4" fmla="*/ 2072723 h 20727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425955" h="2072723">
                <a:moveTo>
                  <a:pt x="3570633" y="0"/>
                </a:moveTo>
                <a:cubicBezTo>
                  <a:pt x="4394545" y="213122"/>
                  <a:pt x="6576805" y="415201"/>
                  <a:pt x="7086600" y="743986"/>
                </a:cubicBezTo>
                <a:cubicBezTo>
                  <a:pt x="7596395" y="1072771"/>
                  <a:pt x="7598569" y="1825073"/>
                  <a:pt x="6629400" y="1972711"/>
                </a:cubicBezTo>
                <a:cubicBezTo>
                  <a:pt x="5660231" y="2120349"/>
                  <a:pt x="2376487" y="1613142"/>
                  <a:pt x="1271587" y="1629811"/>
                </a:cubicBezTo>
                <a:cubicBezTo>
                  <a:pt x="166687" y="1646480"/>
                  <a:pt x="83343" y="1859601"/>
                  <a:pt x="0" y="2072723"/>
                </a:cubicBezTo>
              </a:path>
            </a:pathLst>
          </a:custGeom>
          <a:noFill/>
          <a:ln w="28575">
            <a:solidFill>
              <a:srgbClr val="FFFFC2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ounded Rectangle 112">
            <a:extLst>
              <a:ext uri="{FF2B5EF4-FFF2-40B4-BE49-F238E27FC236}">
                <a16:creationId xmlns:a16="http://schemas.microsoft.com/office/drawing/2014/main" id="{BD72B630-B569-CC94-0744-EE6E8E5B5D84}"/>
              </a:ext>
            </a:extLst>
          </p:cNvPr>
          <p:cNvSpPr/>
          <p:nvPr/>
        </p:nvSpPr>
        <p:spPr>
          <a:xfrm>
            <a:off x="4663286" y="2397608"/>
            <a:ext cx="1631306" cy="470647"/>
          </a:xfrm>
          <a:prstGeom prst="roundRect">
            <a:avLst/>
          </a:prstGeom>
          <a:solidFill>
            <a:schemeClr val="bg1">
              <a:alpha val="5966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Threa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Hunting</a:t>
            </a:r>
          </a:p>
        </p:txBody>
      </p:sp>
    </p:spTree>
    <p:extLst>
      <p:ext uri="{BB962C8B-B14F-4D97-AF65-F5344CB8AC3E}">
        <p14:creationId xmlns:p14="http://schemas.microsoft.com/office/powerpoint/2010/main" val="36350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2"/>
                                            </p:cond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6"/>
                                            </p:cond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0"/>
                                            </p:cond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8"/>
                                            </p:cond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2"/>
                                            </p:cond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8" grpId="0" animBg="1"/>
      <p:bldP spid="69" grpId="0" animBg="1"/>
      <p:bldP spid="71" grpId="0" animBg="1"/>
      <p:bldP spid="79" grpId="0" animBg="1"/>
      <p:bldP spid="89" grpId="0" animBg="1"/>
      <p:bldP spid="91" grpId="0"/>
      <p:bldP spid="100" grpId="0"/>
      <p:bldP spid="101" grpId="0"/>
      <p:bldP spid="105" grpId="0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FFC52-01AF-AF04-51E4-421D5D1B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Approach</a:t>
            </a:r>
            <a:br>
              <a:rPr lang="en-US" dirty="0"/>
            </a:br>
            <a:r>
              <a:rPr lang="en-GB" noProof="1"/>
              <a:t>Use Cases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1D9F1-FCEE-945C-D1F7-CCACDDA03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1st ECSCI Webinar</a:t>
            </a: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3D68CF2-C31F-6031-BC06-2A6197254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343" y="234366"/>
            <a:ext cx="4056376" cy="311554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A diagram of a security operation&#10;&#10;AI-generated content may be incorrect.">
            <a:extLst>
              <a:ext uri="{FF2B5EF4-FFF2-40B4-BE49-F238E27FC236}">
                <a16:creationId xmlns:a16="http://schemas.microsoft.com/office/drawing/2014/main" id="{66D289E6-B4F3-6833-CD86-68C111317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679" y="3633309"/>
            <a:ext cx="4909098" cy="25046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8" descr="A illustration of a city street&#10;&#10;AI-generated content may be incorrect.">
            <a:extLst>
              <a:ext uri="{FF2B5EF4-FFF2-40B4-BE49-F238E27FC236}">
                <a16:creationId xmlns:a16="http://schemas.microsoft.com/office/drawing/2014/main" id="{17A3A182-A4AB-64E0-B181-BE0E4437C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223" y="3429000"/>
            <a:ext cx="5040265" cy="2696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9C0F4D-FB6C-6C6B-CB37-654E3BCC536C}"/>
              </a:ext>
            </a:extLst>
          </p:cNvPr>
          <p:cNvSpPr txBox="1"/>
          <p:nvPr/>
        </p:nvSpPr>
        <p:spPr>
          <a:xfrm>
            <a:off x="477192" y="3021015"/>
            <a:ext cx="2216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1">
                <a:solidFill>
                  <a:schemeClr val="bg1"/>
                </a:solidFill>
              </a:rPr>
              <a:t>Wolfsburg, </a:t>
            </a:r>
            <a:r>
              <a:rPr lang="en-GB" i="1" noProof="1">
                <a:solidFill>
                  <a:schemeClr val="bg1"/>
                </a:solidFill>
              </a:rPr>
              <a:t>Germany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A8B2C-D4DE-3342-8C00-03DB2564E533}"/>
              </a:ext>
            </a:extLst>
          </p:cNvPr>
          <p:cNvSpPr txBox="1"/>
          <p:nvPr/>
        </p:nvSpPr>
        <p:spPr>
          <a:xfrm>
            <a:off x="8675719" y="3040025"/>
            <a:ext cx="1381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1">
                <a:solidFill>
                  <a:schemeClr val="bg1"/>
                </a:solidFill>
              </a:rPr>
              <a:t>Genoa, </a:t>
            </a:r>
            <a:r>
              <a:rPr lang="en-GB" i="1" noProof="1">
                <a:solidFill>
                  <a:schemeClr val="bg1"/>
                </a:solidFill>
              </a:rPr>
              <a:t>Italy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0B01BE-87C0-8E3E-2683-023484445164}"/>
              </a:ext>
            </a:extLst>
          </p:cNvPr>
          <p:cNvSpPr txBox="1"/>
          <p:nvPr/>
        </p:nvSpPr>
        <p:spPr>
          <a:xfrm>
            <a:off x="10044752" y="6137951"/>
            <a:ext cx="171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1">
                <a:solidFill>
                  <a:schemeClr val="bg1"/>
                </a:solidFill>
              </a:rPr>
              <a:t>Athens, </a:t>
            </a:r>
            <a:r>
              <a:rPr lang="en-GB" i="1" noProof="1">
                <a:solidFill>
                  <a:schemeClr val="bg1"/>
                </a:solidFill>
              </a:rPr>
              <a:t>Greece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CA0F432-3A5B-2471-C901-68092C5BF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4233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6B2A6-E9A0-72BD-35B8-18D78DB12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D34E1-D3F9-1C0C-D344-8DBC0A479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AAE395-3429-A6EF-E31B-819F969EFE3E}"/>
              </a:ext>
            </a:extLst>
          </p:cNvPr>
          <p:cNvSpPr txBox="1"/>
          <p:nvPr/>
        </p:nvSpPr>
        <p:spPr>
          <a:xfrm>
            <a:off x="5839753" y="709144"/>
            <a:ext cx="37685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IT"/>
            </a:defPPr>
            <a:lvl1pPr algn="r">
              <a:defRPr sz="24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z="5400" dirty="0">
                <a:solidFill>
                  <a:srgbClr val="FFFF00"/>
                </a:solidFill>
              </a:rPr>
              <a:t>Questions?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596F46A-7947-638A-6A71-DCE93BA82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71" y="627498"/>
            <a:ext cx="40640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website" descr="A qr code with a link in the center&#10;&#10;Description automatically generated">
            <a:extLst>
              <a:ext uri="{FF2B5EF4-FFF2-40B4-BE49-F238E27FC236}">
                <a16:creationId xmlns:a16="http://schemas.microsoft.com/office/drawing/2014/main" id="{2EC03E14-4BFD-CE24-91B8-54F56BA5A46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883" y="2302185"/>
            <a:ext cx="2170932" cy="2170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C08F52-9AE6-B2F1-B3CF-0FF00F51567F}"/>
              </a:ext>
            </a:extLst>
          </p:cNvPr>
          <p:cNvSpPr txBox="1"/>
          <p:nvPr/>
        </p:nvSpPr>
        <p:spPr>
          <a:xfrm>
            <a:off x="2069118" y="5317859"/>
            <a:ext cx="3105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tx2">
                    <a:lumMod val="10000"/>
                    <a:lumOff val="90000"/>
                  </a:schemeClr>
                </a:solidFill>
              </a:rPr>
              <a:t>www.mirandaproject.eu</a:t>
            </a:r>
            <a:endParaRPr lang="en-US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AB902A-78CA-FC96-E0FF-8C4C0CF63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7838" y="5285528"/>
            <a:ext cx="433994" cy="4339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CE52B3-95E1-0D04-E729-C7F49348FCBB}"/>
              </a:ext>
            </a:extLst>
          </p:cNvPr>
          <p:cNvSpPr txBox="1"/>
          <p:nvPr/>
        </p:nvSpPr>
        <p:spPr>
          <a:xfrm>
            <a:off x="2069117" y="5874991"/>
            <a:ext cx="3105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>
                    <a:lumMod val="10000"/>
                    <a:lumOff val="90000"/>
                  </a:schemeClr>
                </a:solidFill>
              </a:rPr>
              <a:t>@</a:t>
            </a:r>
            <a:r>
              <a:rPr lang="en-US" dirty="0" err="1">
                <a:solidFill>
                  <a:schemeClr val="tx2">
                    <a:lumMod val="10000"/>
                    <a:lumOff val="90000"/>
                  </a:schemeClr>
                </a:solidFill>
              </a:rPr>
              <a:t>mirandaprj</a:t>
            </a:r>
            <a:endParaRPr lang="en-US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" name="Picture 8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4C89393F-A998-CADD-3126-52BB65B22F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331" y="5879035"/>
            <a:ext cx="361500" cy="3693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B238BC-B509-A112-EDA9-85448BAE2E6F}"/>
              </a:ext>
            </a:extLst>
          </p:cNvPr>
          <p:cNvSpPr txBox="1"/>
          <p:nvPr/>
        </p:nvSpPr>
        <p:spPr>
          <a:xfrm>
            <a:off x="2069117" y="4788625"/>
            <a:ext cx="3105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tx2">
                    <a:lumMod val="10000"/>
                    <a:lumOff val="90000"/>
                  </a:schemeClr>
                </a:solidFill>
              </a:rPr>
              <a:t>info@mirandaproject.eu</a:t>
            </a:r>
            <a:endParaRPr lang="en-US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11" name="Picture 10" descr="A black and white symbol&#10;&#10;Description automatically generated">
            <a:extLst>
              <a:ext uri="{FF2B5EF4-FFF2-40B4-BE49-F238E27FC236}">
                <a16:creationId xmlns:a16="http://schemas.microsoft.com/office/drawing/2014/main" id="{74787977-EE8C-9DB0-AAD3-793A983989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941" y="4842733"/>
            <a:ext cx="529353" cy="2611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6CB9B1-7861-480A-8DC8-95A766253F7E}"/>
              </a:ext>
            </a:extLst>
          </p:cNvPr>
          <p:cNvSpPr txBox="1"/>
          <p:nvPr/>
        </p:nvSpPr>
        <p:spPr>
          <a:xfrm>
            <a:off x="6299923" y="5317859"/>
            <a:ext cx="55092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IT"/>
            </a:defPPr>
            <a:lvl1pPr algn="ctr">
              <a:defRPr>
                <a:solidFill>
                  <a:schemeClr val="tx2">
                    <a:lumMod val="10000"/>
                    <a:lumOff val="90000"/>
                  </a:schemeClr>
                </a:solidFill>
              </a:defRPr>
            </a:lvl1pPr>
          </a:lstStyle>
          <a:p>
            <a:r>
              <a:rPr lang="en-US" dirty="0"/>
              <a:t>https://</a:t>
            </a:r>
            <a:r>
              <a:rPr lang="en-US" dirty="0" err="1"/>
              <a:t>www.linkedin.com</a:t>
            </a:r>
            <a:r>
              <a:rPr lang="en-US" dirty="0"/>
              <a:t>/company/105119663</a:t>
            </a:r>
          </a:p>
        </p:txBody>
      </p:sp>
      <p:pic>
        <p:nvPicPr>
          <p:cNvPr id="13" name="linkedin icon" descr="A blue and black logo&#10;&#10;Description automatically generated">
            <a:extLst>
              <a:ext uri="{FF2B5EF4-FFF2-40B4-BE49-F238E27FC236}">
                <a16:creationId xmlns:a16="http://schemas.microsoft.com/office/drawing/2014/main" id="{6970AEDD-EAC6-A093-21FF-5ACC20B8042A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753" y="5317859"/>
            <a:ext cx="460170" cy="4601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79A19A-69D6-59AC-94A8-77605E5FDF24}"/>
              </a:ext>
            </a:extLst>
          </p:cNvPr>
          <p:cNvSpPr txBox="1"/>
          <p:nvPr/>
        </p:nvSpPr>
        <p:spPr>
          <a:xfrm>
            <a:off x="6530913" y="5874991"/>
            <a:ext cx="2205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10000"/>
                    <a:lumOff val="90000"/>
                  </a:schemeClr>
                </a:solidFill>
              </a:rPr>
              <a:t>@MIRANDA-Project</a:t>
            </a:r>
          </a:p>
        </p:txBody>
      </p:sp>
      <p:pic>
        <p:nvPicPr>
          <p:cNvPr id="15" name="youtube icon">
            <a:extLst>
              <a:ext uri="{FF2B5EF4-FFF2-40B4-BE49-F238E27FC236}">
                <a16:creationId xmlns:a16="http://schemas.microsoft.com/office/drawing/2014/main" id="{4F2C5A8F-8AAE-BAC5-791E-850F3D0D3523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9753" y="5853549"/>
            <a:ext cx="460170" cy="46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7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21AE7F-B6E0-08C8-BDFC-7FDC3FEE0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factsheet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C8F445-7998-876F-41E8-B1AE141AA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Started: 1</a:t>
            </a:r>
            <a:r>
              <a:rPr lang="en-US" baseline="30000" dirty="0"/>
              <a:t>st</a:t>
            </a:r>
            <a:r>
              <a:rPr lang="en-US" dirty="0"/>
              <a:t> September 2024</a:t>
            </a:r>
          </a:p>
          <a:p>
            <a:r>
              <a:rPr lang="en-US" dirty="0"/>
              <a:t>Duration: 36 months</a:t>
            </a:r>
          </a:p>
          <a:p>
            <a:r>
              <a:rPr lang="en-US" dirty="0"/>
              <a:t>Budget: 7 308 925.00 €</a:t>
            </a:r>
          </a:p>
          <a:p>
            <a:r>
              <a:rPr lang="en-US" dirty="0"/>
              <a:t>14 partners</a:t>
            </a:r>
          </a:p>
          <a:p>
            <a:r>
              <a:rPr lang="en-US" dirty="0"/>
              <a:t>3 Use Cases</a:t>
            </a:r>
          </a:p>
          <a:p>
            <a:pPr lvl="1"/>
            <a:r>
              <a:rPr lang="en-US" dirty="0"/>
              <a:t>Wolfsburg, Genoa, Athens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1A54F4-9679-E4DA-D22B-6F78F3D0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19/09/2024</a:t>
            </a:r>
            <a:endParaRPr lang="en-IT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53D0DD-8DAE-A2E0-6E93-5D8AEBA02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FIWARE Global Summit (Naples, Italy)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E835C-16ED-9783-2426-7E4338E5C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A96C-E5F0-9748-975D-980A64B2E91D}" type="slidenum">
              <a:rPr lang="en-IT" smtClean="0"/>
              <a:t>2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823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21AE7F-B6E0-08C8-BDFC-7FDC3FEE0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>
                <a:solidFill>
                  <a:srgbClr val="FFFF00"/>
                </a:solidFill>
              </a:rPr>
              <a:t>Consortium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A977CE6-A2E0-5541-F986-FB4D0CD7B3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5461" y="1409949"/>
          <a:ext cx="7817681" cy="4597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0239">
                  <a:extLst>
                    <a:ext uri="{9D8B030D-6E8A-4147-A177-3AD203B41FA5}">
                      <a16:colId xmlns:a16="http://schemas.microsoft.com/office/drawing/2014/main" val="3619860521"/>
                    </a:ext>
                  </a:extLst>
                </a:gridCol>
                <a:gridCol w="4547821">
                  <a:extLst>
                    <a:ext uri="{9D8B030D-6E8A-4147-A177-3AD203B41FA5}">
                      <a16:colId xmlns:a16="http://schemas.microsoft.com/office/drawing/2014/main" val="3025998188"/>
                    </a:ext>
                  </a:extLst>
                </a:gridCol>
                <a:gridCol w="799580">
                  <a:extLst>
                    <a:ext uri="{9D8B030D-6E8A-4147-A177-3AD203B41FA5}">
                      <a16:colId xmlns:a16="http://schemas.microsoft.com/office/drawing/2014/main" val="2658992947"/>
                    </a:ext>
                  </a:extLst>
                </a:gridCol>
                <a:gridCol w="918873">
                  <a:extLst>
                    <a:ext uri="{9D8B030D-6E8A-4147-A177-3AD203B41FA5}">
                      <a16:colId xmlns:a16="http://schemas.microsoft.com/office/drawing/2014/main" val="369249335"/>
                    </a:ext>
                  </a:extLst>
                </a:gridCol>
                <a:gridCol w="851168">
                  <a:extLst>
                    <a:ext uri="{9D8B030D-6E8A-4147-A177-3AD203B41FA5}">
                      <a16:colId xmlns:a16="http://schemas.microsoft.com/office/drawing/2014/main" val="1529375267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No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1400">
                          <a:effectLst/>
                        </a:rPr>
                        <a:t>Participant Organisation Name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Short Name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Type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Country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628538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01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CONSIGLIO NAZIONALE DELLE RICERCHE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CNR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RTO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IT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6307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02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it-IT" sz="1400">
                          <a:solidFill>
                            <a:schemeClr val="bg1"/>
                          </a:solidFill>
                          <a:effectLst/>
                        </a:rPr>
                        <a:t>SPACE HELLAS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SPH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Industry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62255" algn="l"/>
                          <a:tab pos="354965" algn="ctr"/>
                        </a:tabLst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EL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2026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03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it-IT" sz="1400">
                          <a:solidFill>
                            <a:schemeClr val="bg1"/>
                          </a:solidFill>
                          <a:effectLst/>
                        </a:rPr>
                        <a:t>ONESOURCE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ONE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SME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62255" algn="l"/>
                          <a:tab pos="354965" algn="ctr"/>
                        </a:tabLst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PT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68147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04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STELAR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STELAR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RTO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62255" algn="l"/>
                          <a:tab pos="354965" algn="ctr"/>
                        </a:tabLst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DE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8227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05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LOGSTAIL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LOG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SME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62255" algn="l"/>
                          <a:tab pos="354965" algn="ctr"/>
                        </a:tabLs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EL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6135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06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POLITECNICO DI TORINO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894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POLITO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894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University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894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62255" algn="l"/>
                          <a:tab pos="354965" algn="ctr"/>
                        </a:tabLs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IT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89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9104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07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NAUKOWA I AKADEMICKA SIEC KOMPUTEROWA - PAŃSTWOWY INSTYTUT BADAWCZY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NASK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RTO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PL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1575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08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AIT - AUSTRIAN INSTITUTE OF TECHNOLOGY GmbH 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AIT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RTO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AT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078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15387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09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SPHYNX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SPHYNX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Industry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CY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76263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10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PLAIXUS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PLX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SME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CY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30232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11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UBITECH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UBI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SME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EL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6192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12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WOBCOM GmbH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WOB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Industry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DE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08299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13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MINDICITY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MIND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Industry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IT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640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>
                          <a:effectLst/>
                        </a:rPr>
                        <a:t>14</a:t>
                      </a:r>
                      <a:endParaRPr lang="en-IT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400">
                          <a:solidFill>
                            <a:schemeClr val="bg1"/>
                          </a:solidFill>
                          <a:effectLst/>
                        </a:rPr>
                        <a:t>DIMOS ATHINAION EPICHEIRISI MICHANOGRAFISIS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DAEM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Industry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EL</a:t>
                      </a:r>
                      <a:endParaRPr lang="en-IT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0AF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334515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53D0DD-8DAE-A2E0-6E93-5D8AEBA02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1st ECSCI Webinar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3EB5CB-AA23-D46C-2D8F-4932F4EED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741" y="3189514"/>
            <a:ext cx="3424951" cy="3403894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D58A711-484A-BD2D-073B-7B8735CB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pic>
        <p:nvPicPr>
          <p:cNvPr id="12" name="Picture 11" descr="A diagram of a pie chart&#10;&#10;Description automatically generated">
            <a:extLst>
              <a:ext uri="{FF2B5EF4-FFF2-40B4-BE49-F238E27FC236}">
                <a16:creationId xmlns:a16="http://schemas.microsoft.com/office/drawing/2014/main" id="{DC3AEE28-A5A6-2338-50C9-71CC0BDF65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10095" t="21927" r="5721"/>
          <a:stretch>
            <a:fillRect/>
          </a:stretch>
        </p:blipFill>
        <p:spPr bwMode="auto">
          <a:xfrm>
            <a:off x="9258300" y="1187320"/>
            <a:ext cx="2578100" cy="14472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358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C737D-E27B-858D-AE9D-B0D79D513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 noProof="1"/>
              <a:t>Motivations</a:t>
            </a:r>
            <a:br>
              <a:rPr lang="en-GB" noProof="1"/>
            </a:br>
            <a:r>
              <a:rPr lang="en-GB" noProof="1"/>
              <a:t>Digital services and connectivity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E40DB-B70E-EF0D-3D3A-76B247ABD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1st ECSCI Webinar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079F130-3229-6038-F79A-CDD756CC4557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1" b="10727"/>
          <a:stretch/>
        </p:blipFill>
        <p:spPr bwMode="auto">
          <a:xfrm>
            <a:off x="979488" y="1154113"/>
            <a:ext cx="11212512" cy="517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320AB120-611D-0752-2508-63E2A97E15CD}"/>
              </a:ext>
            </a:extLst>
          </p:cNvPr>
          <p:cNvGrpSpPr/>
          <p:nvPr/>
        </p:nvGrpSpPr>
        <p:grpSpPr>
          <a:xfrm>
            <a:off x="3240000" y="1800000"/>
            <a:ext cx="7485918" cy="4500725"/>
            <a:chOff x="3561136" y="1820939"/>
            <a:chExt cx="7485918" cy="450072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3D4CD4C-DD2F-C75B-942D-FCAA811B331C}"/>
                </a:ext>
              </a:extLst>
            </p:cNvPr>
            <p:cNvSpPr/>
            <p:nvPr/>
          </p:nvSpPr>
          <p:spPr>
            <a:xfrm>
              <a:off x="3561136" y="5630306"/>
              <a:ext cx="588518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84E2161-9124-A44D-20FC-C51088CC36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55395" y="5164111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8C314E8-722A-EFAA-E914-F30CFEE4663F}"/>
                </a:ext>
              </a:extLst>
            </p:cNvPr>
            <p:cNvSpPr/>
            <p:nvPr/>
          </p:nvSpPr>
          <p:spPr>
            <a:xfrm>
              <a:off x="4301900" y="6146173"/>
              <a:ext cx="588518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70E653A-B86A-0E11-432A-2A953C18F1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96159" y="5679978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26E1687-78D9-F6C3-9316-64617D605E5E}"/>
                </a:ext>
              </a:extLst>
            </p:cNvPr>
            <p:cNvSpPr/>
            <p:nvPr/>
          </p:nvSpPr>
          <p:spPr>
            <a:xfrm>
              <a:off x="5302493" y="5871849"/>
              <a:ext cx="588518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94417C6-162C-2C28-E102-76D41A86D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96752" y="5405654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A0E77EE-2635-350F-AD9F-4ECE2A9564BD}"/>
                </a:ext>
              </a:extLst>
            </p:cNvPr>
            <p:cNvSpPr/>
            <p:nvPr/>
          </p:nvSpPr>
          <p:spPr>
            <a:xfrm>
              <a:off x="7043746" y="6098869"/>
              <a:ext cx="1145373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0CA8FA1-AE91-B04F-F98B-C67CFBFAC1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9299" y="5632674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DC3B94C-B858-A59E-0822-B44350795248}"/>
                </a:ext>
              </a:extLst>
            </p:cNvPr>
            <p:cNvSpPr/>
            <p:nvPr/>
          </p:nvSpPr>
          <p:spPr>
            <a:xfrm>
              <a:off x="7757464" y="5825717"/>
              <a:ext cx="1262848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C746A01-CB87-1D41-843F-94DA861D0D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92384" y="5359522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3D83873-EC03-7D3F-F039-4441935AA8A0}"/>
                </a:ext>
              </a:extLst>
            </p:cNvPr>
            <p:cNvSpPr/>
            <p:nvPr/>
          </p:nvSpPr>
          <p:spPr>
            <a:xfrm>
              <a:off x="5298954" y="4082493"/>
              <a:ext cx="588518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A232C02-D937-BB24-94DA-87B2A17E9F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93213" y="3616298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2489831-0971-84D2-960C-E59118E79F21}"/>
                </a:ext>
              </a:extLst>
            </p:cNvPr>
            <p:cNvSpPr/>
            <p:nvPr/>
          </p:nvSpPr>
          <p:spPr>
            <a:xfrm>
              <a:off x="6822290" y="2760900"/>
              <a:ext cx="721510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752C51F-7427-64CA-9905-8B3A855A91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79620" y="2294705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BBC95E3-E674-F402-8802-66E2C0B37DD3}"/>
                </a:ext>
              </a:extLst>
            </p:cNvPr>
            <p:cNvSpPr/>
            <p:nvPr/>
          </p:nvSpPr>
          <p:spPr>
            <a:xfrm>
              <a:off x="7714599" y="3167509"/>
              <a:ext cx="879330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4D4C856-35AD-93A2-82F0-5E4ED3584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56139" y="2701314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2B0DF4F-F16E-45CE-CDDA-2EE709EB3580}"/>
                </a:ext>
              </a:extLst>
            </p:cNvPr>
            <p:cNvSpPr/>
            <p:nvPr/>
          </p:nvSpPr>
          <p:spPr>
            <a:xfrm>
              <a:off x="8196271" y="2287134"/>
              <a:ext cx="721510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5DCABAA-420B-7C59-FE8F-E936F9ADFD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53601" y="1820939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1092EB6-6C46-AD88-281E-C6027FBF810A}"/>
                </a:ext>
              </a:extLst>
            </p:cNvPr>
            <p:cNvSpPr/>
            <p:nvPr/>
          </p:nvSpPr>
          <p:spPr>
            <a:xfrm>
              <a:off x="9051146" y="3007176"/>
              <a:ext cx="721510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2FA8379-DAA4-21E0-AE47-9714A7B218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08476" y="2540981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97B46D1-F79B-C8E4-0AD9-C9B1923093D9}"/>
                </a:ext>
              </a:extLst>
            </p:cNvPr>
            <p:cNvSpPr/>
            <p:nvPr/>
          </p:nvSpPr>
          <p:spPr>
            <a:xfrm>
              <a:off x="9535694" y="5551393"/>
              <a:ext cx="588518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734F5B3-1C27-D0D3-58E1-B0742020C4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29953" y="5085198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326E21D-CE50-F928-69FF-B546263BD11F}"/>
                </a:ext>
              </a:extLst>
            </p:cNvPr>
            <p:cNvSpPr/>
            <p:nvPr/>
          </p:nvSpPr>
          <p:spPr>
            <a:xfrm>
              <a:off x="9420741" y="4668595"/>
              <a:ext cx="1145373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9D3E4C5-0034-E001-8C90-FF2FFA9DAF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96294" y="4202400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81FAF14-ACCB-89E6-1AB8-7CE989638EFC}"/>
                </a:ext>
              </a:extLst>
            </p:cNvPr>
            <p:cNvSpPr/>
            <p:nvPr/>
          </p:nvSpPr>
          <p:spPr>
            <a:xfrm>
              <a:off x="9901681" y="6117254"/>
              <a:ext cx="1145373" cy="1754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13C604F-A615-22D7-48D3-D9E90E9F2C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77234" y="5651059"/>
              <a:ext cx="0" cy="54864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50800">
                <a:schemeClr val="bg1">
                  <a:alpha val="42698"/>
                </a:schemeClr>
              </a:glow>
              <a:softEdge rad="0"/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75B4D8C-4703-09DB-9E24-FDC545BB1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39593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01BD7D-F7DB-C7EC-57F0-1AF85B51A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pic>
        <p:nvPicPr>
          <p:cNvPr id="7" name="Picture 6" descr="A white lines on a black background&#10;&#10;AI-generated content may be incorrect.">
            <a:extLst>
              <a:ext uri="{FF2B5EF4-FFF2-40B4-BE49-F238E27FC236}">
                <a16:creationId xmlns:a16="http://schemas.microsoft.com/office/drawing/2014/main" id="{B6CB06A2-5386-1DCD-1D3B-4C675B58D8E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pic>
        <p:nvPicPr>
          <p:cNvPr id="8" name="Picture 7" descr="A screenshot of a phone&#10;&#10;AI-generated content may be incorrect.">
            <a:extLst>
              <a:ext uri="{FF2B5EF4-FFF2-40B4-BE49-F238E27FC236}">
                <a16:creationId xmlns:a16="http://schemas.microsoft.com/office/drawing/2014/main" id="{B45BDD60-5C7E-233A-8841-CB2E2829D3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30" y="1222707"/>
            <a:ext cx="1632878" cy="16003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C288A6-AC53-CE34-A468-4A1469521DE1}"/>
              </a:ext>
            </a:extLst>
          </p:cNvPr>
          <p:cNvSpPr txBox="1"/>
          <p:nvPr/>
        </p:nvSpPr>
        <p:spPr>
          <a:xfrm>
            <a:off x="138348" y="3138176"/>
            <a:ext cx="2464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Bluevoyant</a:t>
            </a:r>
            <a:r>
              <a:rPr lang="en-US" sz="1400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en-GB" sz="1400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The State of Supply Chain </a:t>
            </a:r>
            <a:r>
              <a:rPr lang="en-GB" sz="1400" i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Defense</a:t>
            </a:r>
            <a:r>
              <a:rPr lang="en-GB" sz="1400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– Annual Global Insights Report 2025</a:t>
            </a:r>
          </a:p>
        </p:txBody>
      </p:sp>
      <p:pic>
        <p:nvPicPr>
          <p:cNvPr id="4" name="Picture 3" descr="A screen shot of a phone&#10;&#10;AI-generated content may be incorrect.">
            <a:extLst>
              <a:ext uri="{FF2B5EF4-FFF2-40B4-BE49-F238E27FC236}">
                <a16:creationId xmlns:a16="http://schemas.microsoft.com/office/drawing/2014/main" id="{597A98AD-6D9F-EB16-7D5B-C2ABB850A0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/>
          <a:stretch>
            <a:fillRect/>
          </a:stretch>
        </p:blipFill>
        <p:spPr>
          <a:xfrm>
            <a:off x="1924041" y="1222085"/>
            <a:ext cx="1632878" cy="1881934"/>
          </a:xfrm>
          <a:prstGeom prst="rect">
            <a:avLst/>
          </a:prstGeom>
        </p:spPr>
      </p:pic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971A7646-09EA-979B-5F89-FACEF74BDF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683" y="1222085"/>
            <a:ext cx="1619913" cy="17544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214975-335D-755B-EA00-65CFCBBC8272}"/>
              </a:ext>
            </a:extLst>
          </p:cNvPr>
          <p:cNvSpPr txBox="1"/>
          <p:nvPr/>
        </p:nvSpPr>
        <p:spPr>
          <a:xfrm>
            <a:off x="97780" y="5710961"/>
            <a:ext cx="3586099" cy="738664"/>
          </a:xfrm>
          <a:prstGeom prst="rect">
            <a:avLst/>
          </a:prstGeom>
          <a:solidFill>
            <a:srgbClr val="FFFFFF">
              <a:alpha val="7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Service</a:t>
            </a:r>
            <a:r>
              <a:rPr lang="en-US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vs </a:t>
            </a:r>
            <a:r>
              <a:rPr lang="en-US" sz="24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supply</a:t>
            </a:r>
            <a:r>
              <a:rPr lang="en-US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chain</a:t>
            </a:r>
          </a:p>
          <a:p>
            <a:r>
              <a:rPr lang="en-US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Operation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vs </a:t>
            </a:r>
            <a:r>
              <a:rPr lang="en-US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Development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scope </a:t>
            </a:r>
          </a:p>
        </p:txBody>
      </p:sp>
    </p:spTree>
    <p:extLst>
      <p:ext uri="{BB962C8B-B14F-4D97-AF65-F5344CB8AC3E}">
        <p14:creationId xmlns:p14="http://schemas.microsoft.com/office/powerpoint/2010/main" val="3193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4945C-7D06-EC23-4DE8-410818DC6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4DB27-ED98-4E72-4AF9-D04041FA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 noProof="1"/>
              <a:t>Motivations</a:t>
            </a:r>
            <a:br>
              <a:rPr lang="en-GB" noProof="1"/>
            </a:br>
            <a:r>
              <a:rPr lang="en-GB" sz="4200" noProof="1"/>
              <a:t>Beyond NIS2 – Proactive and collaborative approach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A7BE7-4E41-1D28-0A2A-E9C8FB0B8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Identification of suppliers</a:t>
            </a:r>
          </a:p>
          <a:p>
            <a:pPr lvl="1"/>
            <a:r>
              <a:rPr lang="en-US" dirty="0"/>
              <a:t>Manual registration and yearly update</a:t>
            </a:r>
          </a:p>
          <a:p>
            <a:pPr lvl="1"/>
            <a:r>
              <a:rPr lang="en-US" dirty="0"/>
              <a:t>Narrow scope</a:t>
            </a:r>
          </a:p>
          <a:p>
            <a:r>
              <a:rPr lang="en-US" dirty="0"/>
              <a:t>Hub and spoke topology</a:t>
            </a:r>
          </a:p>
          <a:p>
            <a:pPr lvl="1"/>
            <a:r>
              <a:rPr lang="en-US" dirty="0"/>
              <a:t>operators of critical and essential services</a:t>
            </a:r>
          </a:p>
          <a:p>
            <a:r>
              <a:rPr lang="en-US" dirty="0"/>
              <a:t>Reactive/static/fragmented approach</a:t>
            </a:r>
          </a:p>
          <a:p>
            <a:pPr lvl="1"/>
            <a:r>
              <a:rPr lang="en-US" dirty="0"/>
              <a:t>Cyber-incidents notification</a:t>
            </a:r>
          </a:p>
          <a:p>
            <a:pPr lvl="1"/>
            <a:r>
              <a:rPr lang="en-US" dirty="0"/>
              <a:t>Cyber-security obligations</a:t>
            </a:r>
          </a:p>
          <a:p>
            <a:pPr lvl="1"/>
            <a:r>
              <a:rPr lang="en-US" dirty="0"/>
              <a:t>Risk management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1800" i="1" dirty="0"/>
              <a:t>* Analysis based on the NIS implementation by ACN in Italy</a:t>
            </a: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69A54730-04B1-AF95-91CF-E46097683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/>
              <a:t>20/07/2026</a:t>
            </a:r>
            <a:endParaRPr lang="en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0C2D1-9C11-2022-6D0A-D55DA4E9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1st ECSCI Webinar</a:t>
            </a:r>
          </a:p>
        </p:txBody>
      </p:sp>
    </p:spTree>
    <p:extLst>
      <p:ext uri="{BB962C8B-B14F-4D97-AF65-F5344CB8AC3E}">
        <p14:creationId xmlns:p14="http://schemas.microsoft.com/office/powerpoint/2010/main" val="3517812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4945C-7D06-EC23-4DE8-410818DC6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4DB27-ED98-4E72-4AF9-D04041FA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 noProof="1">
                <a:solidFill>
                  <a:srgbClr val="FFFF00"/>
                </a:solidFill>
              </a:rPr>
              <a:t>Concept</a:t>
            </a:r>
            <a:br>
              <a:rPr lang="en-GB" noProof="1">
                <a:solidFill>
                  <a:srgbClr val="FFFF00"/>
                </a:solidFill>
              </a:rPr>
            </a:br>
            <a:r>
              <a:rPr lang="en-GB" noProof="1">
                <a:solidFill>
                  <a:srgbClr val="FFFF00"/>
                </a:solidFill>
              </a:rPr>
              <a:t>Building </a:t>
            </a:r>
            <a:r>
              <a:rPr lang="en-GB" i="1" noProof="1">
                <a:solidFill>
                  <a:srgbClr val="FFFF00"/>
                </a:solidFill>
              </a:rPr>
              <a:t>Cyber-security </a:t>
            </a:r>
            <a:r>
              <a:rPr lang="en-GB" noProof="1">
                <a:solidFill>
                  <a:srgbClr val="FFFF00"/>
                </a:solidFill>
              </a:rPr>
              <a:t>Digital Twins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0C2D1-9C11-2022-6D0A-D55DA4E9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1st ECSCI Webinar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AC117C7-B247-3899-A47C-7207CF025F4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E2419CC7-D761-C9BF-3921-87221D6AEC60}"/>
              </a:ext>
            </a:extLst>
          </p:cNvPr>
          <p:cNvPicPr>
            <a:picLocks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1" b="10727"/>
          <a:stretch/>
        </p:blipFill>
        <p:spPr bwMode="auto">
          <a:xfrm>
            <a:off x="979200" y="1155600"/>
            <a:ext cx="11210400" cy="51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7C28E9A-26B6-A88C-86DA-57DBD087F6A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ED7757-27E7-7026-2D19-035EBC4DD15C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CE1BA5-DE0E-9DD4-9452-203E01A52549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2F71391-9A7B-A31E-88DC-0B6678E73AC5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12319-52F4-5E2B-531F-89C426BE3CC9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pic>
        <p:nvPicPr>
          <p:cNvPr id="4" name="Picture 4" hidden="1">
            <a:extLst>
              <a:ext uri="{FF2B5EF4-FFF2-40B4-BE49-F238E27FC236}">
                <a16:creationId xmlns:a16="http://schemas.microsoft.com/office/drawing/2014/main" id="{04C75065-6F6A-FF09-129E-C3AB9F6DA5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1" b="10727"/>
          <a:stretch/>
        </p:blipFill>
        <p:spPr bwMode="auto">
          <a:xfrm>
            <a:off x="979488" y="1154113"/>
            <a:ext cx="11212512" cy="517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2537C-5636-FB94-5EA8-82CC01E1A574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2A11D3-6875-FA59-CBAB-0666B2454B64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80000"/>
            <a:ext cx="9000000" cy="5040000"/>
          </a:xfrm>
          <a:prstGeom prst="rect">
            <a:avLst/>
          </a:prstGeom>
        </p:spPr>
      </p:pic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69A54730-04B1-AF95-91CF-E46097683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2756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351D8-9C4C-3D17-6AC9-B00DA9CC3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 noProof="1"/>
              <a:t>Concept</a:t>
            </a:r>
            <a:br>
              <a:rPr lang="en-GB" noProof="1"/>
            </a:br>
            <a:r>
              <a:rPr lang="en-GB" noProof="1"/>
              <a:t>Building </a:t>
            </a:r>
            <a:r>
              <a:rPr lang="en-GB" i="1" noProof="1"/>
              <a:t>Cyber-security </a:t>
            </a:r>
            <a:r>
              <a:rPr lang="en-GB" noProof="1"/>
              <a:t>Digital Twins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94A9C4-05BB-71F4-EDB3-14C70A743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Cyber-security Digital Twin:</a:t>
            </a:r>
          </a:p>
          <a:p>
            <a:pPr lvl="1"/>
            <a:r>
              <a:rPr lang="en-US" dirty="0"/>
              <a:t>Understand and proactively predict the propagation of attacks</a:t>
            </a:r>
          </a:p>
          <a:p>
            <a:pPr lvl="1"/>
            <a:r>
              <a:rPr lang="en-US" dirty="0"/>
              <a:t>Explore alternative configurations before their deployment</a:t>
            </a:r>
          </a:p>
          <a:p>
            <a:pPr lvl="1"/>
            <a:r>
              <a:rPr lang="en-US" dirty="0"/>
              <a:t>Automate data collection and processing</a:t>
            </a:r>
          </a:p>
          <a:p>
            <a:pPr lvl="1"/>
            <a:endParaRPr lang="en-US" dirty="0"/>
          </a:p>
          <a:p>
            <a:r>
              <a:rPr lang="en-US" dirty="0"/>
              <a:t>Collaborative cyber-security operations</a:t>
            </a:r>
          </a:p>
          <a:p>
            <a:pPr lvl="1"/>
            <a:r>
              <a:rPr lang="en-US" dirty="0"/>
              <a:t>Automate mitigation and response</a:t>
            </a:r>
          </a:p>
          <a:p>
            <a:pPr lvl="1"/>
            <a:r>
              <a:rPr lang="en-US" dirty="0"/>
              <a:t>Improve CTI management</a:t>
            </a:r>
          </a:p>
          <a:p>
            <a:pPr lvl="1"/>
            <a:r>
              <a:rPr lang="en-US" dirty="0"/>
              <a:t>Enhance risk assessment</a:t>
            </a:r>
          </a:p>
          <a:p>
            <a:pPr lvl="1"/>
            <a:r>
              <a:rPr lang="en-US" dirty="0"/>
              <a:t>Threat hunting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5033BC-0695-4C8F-8A8C-4596CB421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38FF42-048F-FE35-36DC-08018BC8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33121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D34C6-557F-E33D-D00A-ED2F0EAA8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5111D-707E-5DDE-01CE-A906E2B46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 noProof="1"/>
              <a:t>Concept</a:t>
            </a:r>
            <a:br>
              <a:rPr lang="en-GB" noProof="1"/>
            </a:br>
            <a:r>
              <a:rPr lang="en-GB" noProof="1"/>
              <a:t>Building </a:t>
            </a:r>
            <a:r>
              <a:rPr lang="en-GB" i="1" noProof="1"/>
              <a:t>Cyber-security </a:t>
            </a:r>
            <a:r>
              <a:rPr lang="en-GB" noProof="1"/>
              <a:t>Digital Twins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42EE9-C237-21EF-2D8C-97BF824EB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1st ECSCI Webinar</a:t>
            </a: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5BA887AE-E481-9FF7-67B2-CDF9A23B2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1D9489F-E812-CFD5-2646-D81ED3326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  <a:scene3d>
            <a:camera prst="perspectiveRelaxed">
              <a:rot lat="17400000" lon="0" rev="0"/>
            </a:camera>
            <a:lightRig rig="threePt" dir="t"/>
          </a:scene3d>
          <a:sp3d z="-1219200"/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624F4F4-F975-5CA7-D3D6-2BD422975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  <a:scene3d>
            <a:camera prst="perspectiveRelaxed">
              <a:rot lat="18000000" lon="0" rev="0"/>
            </a:camera>
            <a:lightRig rig="threePt" dir="t"/>
          </a:scene3d>
          <a:sp3d z="-971550"/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762A333-BE3A-919F-F45A-C31BA2CD3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  <a:scene3d>
            <a:camera prst="perspectiveRelaxed">
              <a:rot lat="18600000" lon="0" rev="0"/>
            </a:camera>
            <a:lightRig rig="threePt" dir="t"/>
          </a:scene3d>
          <a:sp3d z="-730250"/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1FC5094-6ACE-6284-1960-C8849F3F9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  <a:scene3d>
            <a:camera prst="perspectiveRelaxed">
              <a:rot lat="19200000" lon="0" rev="0"/>
            </a:camera>
            <a:lightRig rig="threePt" dir="t"/>
          </a:scene3d>
          <a:sp3d z="-520700"/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6397440-357C-4DC0-7ED3-40A3C54BD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  <a:scene3d>
            <a:camera prst="perspectiveRelaxed">
              <a:rot lat="19800000" lon="0" rev="0"/>
            </a:camera>
            <a:lightRig rig="threePt" dir="t"/>
          </a:scene3d>
          <a:sp3d z="-196850"/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E6442E6-8586-184F-3527-A6A1C3E93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  <a:scene3d>
            <a:camera prst="perspectiveRelaxed">
              <a:rot lat="20400000" lon="0" rev="0"/>
            </a:camera>
            <a:lightRig rig="threePt" dir="t"/>
          </a:scene3d>
          <a:sp3d z="-31750"/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5F3C11D-FEDB-231D-1C54-0A2BB24DE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AE2AF4-6170-0F1B-EC84-EA0037D2E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080000"/>
            <a:ext cx="9000000" cy="5039592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95ED2D71-20D3-4187-ABFC-7B3D8DBE6130}"/>
              </a:ext>
            </a:extLst>
          </p:cNvPr>
          <p:cNvPicPr>
            <a:picLocks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1" b="10727"/>
          <a:stretch/>
        </p:blipFill>
        <p:spPr bwMode="auto">
          <a:xfrm>
            <a:off x="979200" y="1155600"/>
            <a:ext cx="11210400" cy="51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15CC51-227C-0F2D-2DF0-2F5A8E0E899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000" y="1071280"/>
            <a:ext cx="9000000" cy="5040000"/>
          </a:xfrm>
          <a:prstGeom prst="rect">
            <a:avLst/>
          </a:prstGeom>
        </p:spPr>
      </p:pic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BCB38A70-58F2-E824-43FD-630D82B7B7A5}"/>
              </a:ext>
            </a:extLst>
          </p:cNvPr>
          <p:cNvSpPr/>
          <p:nvPr/>
        </p:nvSpPr>
        <p:spPr>
          <a:xfrm>
            <a:off x="3142080" y="3474836"/>
            <a:ext cx="1593273" cy="651164"/>
          </a:xfrm>
          <a:prstGeom prst="roundRect">
            <a:avLst/>
          </a:prstGeom>
          <a:noFill/>
          <a:ln w="28575"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8988F6EC-8D65-56FF-15AA-D2FFAA6512FC}"/>
              </a:ext>
            </a:extLst>
          </p:cNvPr>
          <p:cNvSpPr/>
          <p:nvPr/>
        </p:nvSpPr>
        <p:spPr>
          <a:xfrm>
            <a:off x="3297914" y="3819148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99EFFEC-79DD-6A50-BAC4-B7F95CF685F7}"/>
              </a:ext>
            </a:extLst>
          </p:cNvPr>
          <p:cNvSpPr/>
          <p:nvPr/>
        </p:nvSpPr>
        <p:spPr>
          <a:xfrm>
            <a:off x="3574334" y="3548437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72C93372-E53D-864E-3DB4-9A59727D7ECB}"/>
              </a:ext>
            </a:extLst>
          </p:cNvPr>
          <p:cNvSpPr/>
          <p:nvPr/>
        </p:nvSpPr>
        <p:spPr>
          <a:xfrm>
            <a:off x="4016633" y="3717479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B4C53BEF-A3F9-19AF-6625-6F7552F7D057}"/>
              </a:ext>
            </a:extLst>
          </p:cNvPr>
          <p:cNvSpPr/>
          <p:nvPr/>
        </p:nvSpPr>
        <p:spPr>
          <a:xfrm>
            <a:off x="4300982" y="3897077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B5DF9B37-1768-821A-D0BD-E50CA23C4C37}"/>
              </a:ext>
            </a:extLst>
          </p:cNvPr>
          <p:cNvCxnSpPr>
            <a:cxnSpLocks/>
            <a:stCxn id="95" idx="7"/>
            <a:endCxn id="96" idx="3"/>
          </p:cNvCxnSpPr>
          <p:nvPr/>
        </p:nvCxnSpPr>
        <p:spPr>
          <a:xfrm flipV="1">
            <a:off x="3439500" y="3690023"/>
            <a:ext cx="159127" cy="153418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B9F17E3-22BE-BF1E-D7DD-9FE11D6D0DEA}"/>
              </a:ext>
            </a:extLst>
          </p:cNvPr>
          <p:cNvCxnSpPr>
            <a:cxnSpLocks/>
            <a:stCxn id="96" idx="6"/>
            <a:endCxn id="97" idx="1"/>
          </p:cNvCxnSpPr>
          <p:nvPr/>
        </p:nvCxnSpPr>
        <p:spPr>
          <a:xfrm>
            <a:off x="3740213" y="3631377"/>
            <a:ext cx="300713" cy="110395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98F9067C-89B3-646D-B8E3-1EFA51709C12}"/>
              </a:ext>
            </a:extLst>
          </p:cNvPr>
          <p:cNvCxnSpPr>
            <a:stCxn id="97" idx="6"/>
            <a:endCxn id="98" idx="1"/>
          </p:cNvCxnSpPr>
          <p:nvPr/>
        </p:nvCxnSpPr>
        <p:spPr>
          <a:xfrm>
            <a:off x="4182512" y="3800419"/>
            <a:ext cx="142763" cy="120951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98EB7DBB-F1BF-2E16-4C5D-1A4454ED41E6}"/>
              </a:ext>
            </a:extLst>
          </p:cNvPr>
          <p:cNvSpPr/>
          <p:nvPr/>
        </p:nvSpPr>
        <p:spPr>
          <a:xfrm>
            <a:off x="5615769" y="3076067"/>
            <a:ext cx="1593273" cy="651164"/>
          </a:xfrm>
          <a:prstGeom prst="roundRect">
            <a:avLst/>
          </a:prstGeom>
          <a:noFill/>
          <a:ln w="28575"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5B9B7063-A93D-C137-7C4F-A849AD74AE59}"/>
              </a:ext>
            </a:extLst>
          </p:cNvPr>
          <p:cNvSpPr/>
          <p:nvPr/>
        </p:nvSpPr>
        <p:spPr>
          <a:xfrm>
            <a:off x="5930120" y="3360781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59F5E3D6-1C48-5338-B1EB-32BD53508522}"/>
              </a:ext>
            </a:extLst>
          </p:cNvPr>
          <p:cNvSpPr/>
          <p:nvPr/>
        </p:nvSpPr>
        <p:spPr>
          <a:xfrm>
            <a:off x="6246526" y="3133925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2E0F10D-3B6D-AA25-35E6-99832DB793DB}"/>
              </a:ext>
            </a:extLst>
          </p:cNvPr>
          <p:cNvSpPr/>
          <p:nvPr/>
        </p:nvSpPr>
        <p:spPr>
          <a:xfrm>
            <a:off x="6644844" y="3299803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B3592146-4CE2-916E-FC8A-DA00F292C808}"/>
              </a:ext>
            </a:extLst>
          </p:cNvPr>
          <p:cNvSpPr/>
          <p:nvPr/>
        </p:nvSpPr>
        <p:spPr>
          <a:xfrm>
            <a:off x="6427639" y="3496603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E9AD5D61-6D1A-26EC-15CF-EF76C121DBFD}"/>
              </a:ext>
            </a:extLst>
          </p:cNvPr>
          <p:cNvCxnSpPr>
            <a:cxnSpLocks/>
            <a:stCxn id="103" idx="7"/>
            <a:endCxn id="104" idx="3"/>
          </p:cNvCxnSpPr>
          <p:nvPr/>
        </p:nvCxnSpPr>
        <p:spPr>
          <a:xfrm flipV="1">
            <a:off x="6071707" y="3275512"/>
            <a:ext cx="199111" cy="109561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DB50F780-6CEF-C66E-4AF4-B5F2F65B8EFA}"/>
              </a:ext>
            </a:extLst>
          </p:cNvPr>
          <p:cNvCxnSpPr>
            <a:stCxn id="104" idx="6"/>
            <a:endCxn id="105" idx="1"/>
          </p:cNvCxnSpPr>
          <p:nvPr/>
        </p:nvCxnSpPr>
        <p:spPr>
          <a:xfrm>
            <a:off x="6412404" y="3216864"/>
            <a:ext cx="256732" cy="107232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E9F63707-6ED0-A8E4-583C-67A1A314A9CE}"/>
              </a:ext>
            </a:extLst>
          </p:cNvPr>
          <p:cNvCxnSpPr>
            <a:cxnSpLocks/>
            <a:stCxn id="105" idx="3"/>
            <a:endCxn id="106" idx="7"/>
          </p:cNvCxnSpPr>
          <p:nvPr/>
        </p:nvCxnSpPr>
        <p:spPr>
          <a:xfrm flipH="1">
            <a:off x="6569226" y="3441389"/>
            <a:ext cx="99911" cy="79507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CE8A6221-1561-16FD-8724-8B8AFF2E6698}"/>
              </a:ext>
            </a:extLst>
          </p:cNvPr>
          <p:cNvSpPr/>
          <p:nvPr/>
        </p:nvSpPr>
        <p:spPr>
          <a:xfrm>
            <a:off x="7873369" y="3245523"/>
            <a:ext cx="1593273" cy="651164"/>
          </a:xfrm>
          <a:prstGeom prst="roundRect">
            <a:avLst/>
          </a:prstGeom>
          <a:noFill/>
          <a:ln w="28575"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AD32785-0703-6438-E09B-E38E464E9029}"/>
              </a:ext>
            </a:extLst>
          </p:cNvPr>
          <p:cNvSpPr/>
          <p:nvPr/>
        </p:nvSpPr>
        <p:spPr>
          <a:xfrm>
            <a:off x="8029203" y="3589835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1DD368E8-AD98-C9ED-63D1-B41F43178762}"/>
              </a:ext>
            </a:extLst>
          </p:cNvPr>
          <p:cNvSpPr/>
          <p:nvPr/>
        </p:nvSpPr>
        <p:spPr>
          <a:xfrm>
            <a:off x="8305624" y="3319123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29C92588-4538-61CD-44A7-C1B7C7A380B3}"/>
              </a:ext>
            </a:extLst>
          </p:cNvPr>
          <p:cNvSpPr/>
          <p:nvPr/>
        </p:nvSpPr>
        <p:spPr>
          <a:xfrm>
            <a:off x="8747922" y="3488165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961F6C44-8E87-F055-6655-D9251E623BDF}"/>
              </a:ext>
            </a:extLst>
          </p:cNvPr>
          <p:cNvSpPr/>
          <p:nvPr/>
        </p:nvSpPr>
        <p:spPr>
          <a:xfrm>
            <a:off x="9032272" y="3667763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89EB9C6A-7F22-3C46-1404-675CA1635AAA}"/>
              </a:ext>
            </a:extLst>
          </p:cNvPr>
          <p:cNvCxnSpPr>
            <a:cxnSpLocks/>
            <a:stCxn id="111" idx="7"/>
            <a:endCxn id="112" idx="3"/>
          </p:cNvCxnSpPr>
          <p:nvPr/>
        </p:nvCxnSpPr>
        <p:spPr>
          <a:xfrm flipV="1">
            <a:off x="8170790" y="3460710"/>
            <a:ext cx="159127" cy="153418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1D9C8F76-A1DC-3A0C-EC1B-FC19C025E4E6}"/>
              </a:ext>
            </a:extLst>
          </p:cNvPr>
          <p:cNvCxnSpPr>
            <a:stCxn id="112" idx="6"/>
            <a:endCxn id="113" idx="1"/>
          </p:cNvCxnSpPr>
          <p:nvPr/>
        </p:nvCxnSpPr>
        <p:spPr>
          <a:xfrm>
            <a:off x="8471503" y="3402063"/>
            <a:ext cx="300713" cy="110395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B3CBAA1B-4213-4CE2-8CEB-AA781F11CE44}"/>
              </a:ext>
            </a:extLst>
          </p:cNvPr>
          <p:cNvCxnSpPr>
            <a:cxnSpLocks/>
            <a:stCxn id="113" idx="5"/>
            <a:endCxn id="114" idx="1"/>
          </p:cNvCxnSpPr>
          <p:nvPr/>
        </p:nvCxnSpPr>
        <p:spPr>
          <a:xfrm>
            <a:off x="8889508" y="3629752"/>
            <a:ext cx="167056" cy="62305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39DFC378-AE8D-F24B-D796-579A52D082B8}"/>
              </a:ext>
            </a:extLst>
          </p:cNvPr>
          <p:cNvSpPr/>
          <p:nvPr/>
        </p:nvSpPr>
        <p:spPr>
          <a:xfrm>
            <a:off x="10047210" y="3149254"/>
            <a:ext cx="1593273" cy="651164"/>
          </a:xfrm>
          <a:prstGeom prst="roundRect">
            <a:avLst/>
          </a:prstGeom>
          <a:noFill/>
          <a:ln w="28575"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BD624EDE-B4B6-8B31-A8A4-FB280C2F01CA}"/>
              </a:ext>
            </a:extLst>
          </p:cNvPr>
          <p:cNvSpPr/>
          <p:nvPr/>
        </p:nvSpPr>
        <p:spPr>
          <a:xfrm>
            <a:off x="10198790" y="3270480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35026BD-E0F0-8B8A-796D-C96DCBD96D4F}"/>
              </a:ext>
            </a:extLst>
          </p:cNvPr>
          <p:cNvSpPr/>
          <p:nvPr/>
        </p:nvSpPr>
        <p:spPr>
          <a:xfrm>
            <a:off x="10796947" y="3505269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66F97EF-2150-79F3-1311-3BCA1938039C}"/>
              </a:ext>
            </a:extLst>
          </p:cNvPr>
          <p:cNvSpPr/>
          <p:nvPr/>
        </p:nvSpPr>
        <p:spPr>
          <a:xfrm>
            <a:off x="11206113" y="3571495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402D0184-98DC-8235-5200-96AA0CFD8233}"/>
              </a:ext>
            </a:extLst>
          </p:cNvPr>
          <p:cNvCxnSpPr>
            <a:cxnSpLocks/>
            <a:stCxn id="119" idx="5"/>
            <a:endCxn id="120" idx="1"/>
          </p:cNvCxnSpPr>
          <p:nvPr/>
        </p:nvCxnSpPr>
        <p:spPr>
          <a:xfrm>
            <a:off x="10340377" y="3412067"/>
            <a:ext cx="480863" cy="117495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EF695FB0-A636-7997-35E9-BBAA28ABF5E9}"/>
              </a:ext>
            </a:extLst>
          </p:cNvPr>
          <p:cNvCxnSpPr>
            <a:cxnSpLocks/>
            <a:stCxn id="120" idx="6"/>
            <a:endCxn id="121" idx="2"/>
          </p:cNvCxnSpPr>
          <p:nvPr/>
        </p:nvCxnSpPr>
        <p:spPr>
          <a:xfrm>
            <a:off x="10962826" y="3588208"/>
            <a:ext cx="243287" cy="66226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1456489E-7CA0-32C7-4D40-BE55F159BEDA}"/>
              </a:ext>
            </a:extLst>
          </p:cNvPr>
          <p:cNvSpPr/>
          <p:nvPr/>
        </p:nvSpPr>
        <p:spPr>
          <a:xfrm>
            <a:off x="9112349" y="3308957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1896F588-C549-70A3-BD08-54F3642A6827}"/>
              </a:ext>
            </a:extLst>
          </p:cNvPr>
          <p:cNvSpPr/>
          <p:nvPr/>
        </p:nvSpPr>
        <p:spPr>
          <a:xfrm>
            <a:off x="8351821" y="3690023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978E3FD9-15B4-EAF6-0455-2F200F721956}"/>
              </a:ext>
            </a:extLst>
          </p:cNvPr>
          <p:cNvCxnSpPr>
            <a:cxnSpLocks/>
            <a:stCxn id="125" idx="0"/>
            <a:endCxn id="112" idx="4"/>
          </p:cNvCxnSpPr>
          <p:nvPr/>
        </p:nvCxnSpPr>
        <p:spPr>
          <a:xfrm flipH="1" flipV="1">
            <a:off x="8388563" y="3485002"/>
            <a:ext cx="46197" cy="205021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4A0C4DCE-6658-0EE1-A13D-5828607C919B}"/>
              </a:ext>
            </a:extLst>
          </p:cNvPr>
          <p:cNvCxnSpPr>
            <a:cxnSpLocks/>
            <a:stCxn id="113" idx="7"/>
            <a:endCxn id="124" idx="3"/>
          </p:cNvCxnSpPr>
          <p:nvPr/>
        </p:nvCxnSpPr>
        <p:spPr>
          <a:xfrm flipV="1">
            <a:off x="8889509" y="3450543"/>
            <a:ext cx="247133" cy="61915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ounded Rectangle 127">
            <a:extLst>
              <a:ext uri="{FF2B5EF4-FFF2-40B4-BE49-F238E27FC236}">
                <a16:creationId xmlns:a16="http://schemas.microsoft.com/office/drawing/2014/main" id="{1FD71B56-E7A1-B984-A34A-B69F10EE1AB0}"/>
              </a:ext>
            </a:extLst>
          </p:cNvPr>
          <p:cNvSpPr/>
          <p:nvPr/>
        </p:nvSpPr>
        <p:spPr>
          <a:xfrm>
            <a:off x="2472976" y="1532736"/>
            <a:ext cx="8976161" cy="874900"/>
          </a:xfrm>
          <a:prstGeom prst="roundRect">
            <a:avLst/>
          </a:prstGeom>
          <a:noFill/>
          <a:ln w="28575"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9F50614D-49DA-4268-2EE3-7CFADC55B769}"/>
              </a:ext>
            </a:extLst>
          </p:cNvPr>
          <p:cNvSpPr/>
          <p:nvPr/>
        </p:nvSpPr>
        <p:spPr>
          <a:xfrm>
            <a:off x="5455197" y="1953248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A47204CE-1F79-BC2C-A481-580FBBE6FA99}"/>
              </a:ext>
            </a:extLst>
          </p:cNvPr>
          <p:cNvSpPr/>
          <p:nvPr/>
        </p:nvSpPr>
        <p:spPr>
          <a:xfrm>
            <a:off x="5930121" y="1666793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3CA11085-64BF-AB51-774F-E9C452DF3944}"/>
              </a:ext>
            </a:extLst>
          </p:cNvPr>
          <p:cNvSpPr/>
          <p:nvPr/>
        </p:nvSpPr>
        <p:spPr>
          <a:xfrm>
            <a:off x="6328439" y="1832672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46A4E5F6-8BF6-8D84-5743-0D27C1B3EDEB}"/>
              </a:ext>
            </a:extLst>
          </p:cNvPr>
          <p:cNvSpPr/>
          <p:nvPr/>
        </p:nvSpPr>
        <p:spPr>
          <a:xfrm>
            <a:off x="6111234" y="2029472"/>
            <a:ext cx="165879" cy="165879"/>
          </a:xfrm>
          <a:prstGeom prst="ellipse">
            <a:avLst/>
          </a:prstGeom>
          <a:solidFill>
            <a:srgbClr val="FFFF99"/>
          </a:solidFill>
          <a:ln>
            <a:solidFill>
              <a:srgbClr val="FFF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E6EF3C1-20E6-941D-EE3D-2FB4F514C39D}"/>
              </a:ext>
            </a:extLst>
          </p:cNvPr>
          <p:cNvCxnSpPr>
            <a:cxnSpLocks/>
            <a:stCxn id="129" idx="7"/>
            <a:endCxn id="130" idx="3"/>
          </p:cNvCxnSpPr>
          <p:nvPr/>
        </p:nvCxnSpPr>
        <p:spPr>
          <a:xfrm flipV="1">
            <a:off x="5596784" y="1808380"/>
            <a:ext cx="357630" cy="169161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8C5FA76C-0A24-F142-53CE-CC6AE2DA3053}"/>
              </a:ext>
            </a:extLst>
          </p:cNvPr>
          <p:cNvCxnSpPr>
            <a:stCxn id="130" idx="6"/>
            <a:endCxn id="131" idx="1"/>
          </p:cNvCxnSpPr>
          <p:nvPr/>
        </p:nvCxnSpPr>
        <p:spPr>
          <a:xfrm>
            <a:off x="6095999" y="1749733"/>
            <a:ext cx="256732" cy="107232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C892B7C0-34F8-8360-57B7-C4FB7578C768}"/>
              </a:ext>
            </a:extLst>
          </p:cNvPr>
          <p:cNvCxnSpPr>
            <a:cxnSpLocks/>
            <a:stCxn id="131" idx="3"/>
            <a:endCxn id="132" idx="7"/>
          </p:cNvCxnSpPr>
          <p:nvPr/>
        </p:nvCxnSpPr>
        <p:spPr>
          <a:xfrm flipH="1">
            <a:off x="6252821" y="1974258"/>
            <a:ext cx="99911" cy="79507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Oval 135">
            <a:extLst>
              <a:ext uri="{FF2B5EF4-FFF2-40B4-BE49-F238E27FC236}">
                <a16:creationId xmlns:a16="http://schemas.microsoft.com/office/drawing/2014/main" id="{0ED971D6-1D14-D959-0E17-ADB13F634603}"/>
              </a:ext>
            </a:extLst>
          </p:cNvPr>
          <p:cNvSpPr/>
          <p:nvPr/>
        </p:nvSpPr>
        <p:spPr>
          <a:xfrm>
            <a:off x="3904354" y="2017281"/>
            <a:ext cx="165879" cy="165879"/>
          </a:xfrm>
          <a:prstGeom prst="ellipse">
            <a:avLst/>
          </a:prstGeom>
          <a:solidFill>
            <a:srgbClr val="FFFF99">
              <a:alpha val="50000"/>
            </a:srgbClr>
          </a:solidFill>
          <a:ln>
            <a:solidFill>
              <a:srgbClr val="FFFA00">
                <a:alpha val="50000"/>
              </a:srgbClr>
            </a:solidFill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837BB8CC-5E69-C50C-0AA0-E0AD75C8A6A2}"/>
              </a:ext>
            </a:extLst>
          </p:cNvPr>
          <p:cNvSpPr/>
          <p:nvPr/>
        </p:nvSpPr>
        <p:spPr>
          <a:xfrm>
            <a:off x="4180775" y="1746569"/>
            <a:ext cx="165879" cy="165879"/>
          </a:xfrm>
          <a:prstGeom prst="ellipse">
            <a:avLst/>
          </a:prstGeom>
          <a:solidFill>
            <a:srgbClr val="FFFF99">
              <a:alpha val="50000"/>
            </a:srgbClr>
          </a:solidFill>
          <a:ln>
            <a:solidFill>
              <a:srgbClr val="FFFA00">
                <a:alpha val="50000"/>
              </a:srgbClr>
            </a:solidFill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A1DC2238-58C2-0EB4-9BF5-D5B0A41ED7BE}"/>
              </a:ext>
            </a:extLst>
          </p:cNvPr>
          <p:cNvSpPr/>
          <p:nvPr/>
        </p:nvSpPr>
        <p:spPr>
          <a:xfrm>
            <a:off x="4623073" y="1915611"/>
            <a:ext cx="165879" cy="165879"/>
          </a:xfrm>
          <a:prstGeom prst="ellipse">
            <a:avLst/>
          </a:prstGeom>
          <a:solidFill>
            <a:srgbClr val="FFFF99">
              <a:alpha val="50000"/>
            </a:srgbClr>
          </a:solidFill>
          <a:ln>
            <a:solidFill>
              <a:srgbClr val="FFFA00">
                <a:alpha val="50000"/>
              </a:srgbClr>
            </a:solidFill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BBCF60B4-A219-ADA9-EEE0-36E07AF933C9}"/>
              </a:ext>
            </a:extLst>
          </p:cNvPr>
          <p:cNvSpPr/>
          <p:nvPr/>
        </p:nvSpPr>
        <p:spPr>
          <a:xfrm>
            <a:off x="4907423" y="2095209"/>
            <a:ext cx="165879" cy="165879"/>
          </a:xfrm>
          <a:prstGeom prst="ellipse">
            <a:avLst/>
          </a:prstGeom>
          <a:solidFill>
            <a:srgbClr val="FFFF99">
              <a:alpha val="50000"/>
            </a:srgbClr>
          </a:solidFill>
          <a:ln>
            <a:solidFill>
              <a:srgbClr val="FFFA00">
                <a:alpha val="50000"/>
              </a:srgbClr>
            </a:solidFill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DED98EEA-88BE-622D-9642-E708B7F5D8B4}"/>
              </a:ext>
            </a:extLst>
          </p:cNvPr>
          <p:cNvCxnSpPr>
            <a:cxnSpLocks/>
            <a:stCxn id="136" idx="7"/>
            <a:endCxn id="137" idx="3"/>
          </p:cNvCxnSpPr>
          <p:nvPr/>
        </p:nvCxnSpPr>
        <p:spPr>
          <a:xfrm flipV="1">
            <a:off x="4045941" y="1888156"/>
            <a:ext cx="159127" cy="153418"/>
          </a:xfrm>
          <a:prstGeom prst="line">
            <a:avLst/>
          </a:prstGeom>
          <a:ln w="38100">
            <a:solidFill>
              <a:srgbClr val="FFFA00">
                <a:alpha val="50000"/>
              </a:srgbClr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080FBDBC-F9F6-E992-A0A3-27F0AFF04C06}"/>
              </a:ext>
            </a:extLst>
          </p:cNvPr>
          <p:cNvCxnSpPr>
            <a:stCxn id="137" idx="6"/>
            <a:endCxn id="138" idx="1"/>
          </p:cNvCxnSpPr>
          <p:nvPr/>
        </p:nvCxnSpPr>
        <p:spPr>
          <a:xfrm>
            <a:off x="4346654" y="1829509"/>
            <a:ext cx="300713" cy="110395"/>
          </a:xfrm>
          <a:prstGeom prst="line">
            <a:avLst/>
          </a:prstGeom>
          <a:ln w="38100">
            <a:solidFill>
              <a:srgbClr val="FFFA00">
                <a:alpha val="50000"/>
              </a:srgbClr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0538D3AA-C700-230E-303B-192F04164048}"/>
              </a:ext>
            </a:extLst>
          </p:cNvPr>
          <p:cNvCxnSpPr>
            <a:stCxn id="138" idx="6"/>
            <a:endCxn id="139" idx="1"/>
          </p:cNvCxnSpPr>
          <p:nvPr/>
        </p:nvCxnSpPr>
        <p:spPr>
          <a:xfrm>
            <a:off x="4788953" y="1998551"/>
            <a:ext cx="142763" cy="120951"/>
          </a:xfrm>
          <a:prstGeom prst="line">
            <a:avLst/>
          </a:prstGeom>
          <a:ln w="38100">
            <a:solidFill>
              <a:srgbClr val="FFFA00">
                <a:alpha val="50000"/>
              </a:srgbClr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52D82403-287F-43DD-0A1B-764295756CE3}"/>
              </a:ext>
            </a:extLst>
          </p:cNvPr>
          <p:cNvCxnSpPr>
            <a:cxnSpLocks/>
            <a:stCxn id="139" idx="6"/>
            <a:endCxn id="129" idx="2"/>
          </p:cNvCxnSpPr>
          <p:nvPr/>
        </p:nvCxnSpPr>
        <p:spPr>
          <a:xfrm flipV="1">
            <a:off x="5073301" y="2036188"/>
            <a:ext cx="381896" cy="141961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044985B3-A8B4-4861-E86A-E0EE6F144AE8}"/>
              </a:ext>
            </a:extLst>
          </p:cNvPr>
          <p:cNvSpPr/>
          <p:nvPr/>
        </p:nvSpPr>
        <p:spPr>
          <a:xfrm>
            <a:off x="8290115" y="1736037"/>
            <a:ext cx="165879" cy="165879"/>
          </a:xfrm>
          <a:prstGeom prst="ellipse">
            <a:avLst/>
          </a:prstGeom>
          <a:solidFill>
            <a:srgbClr val="FFFF99">
              <a:alpha val="30000"/>
            </a:srgbClr>
          </a:solidFill>
          <a:ln>
            <a:solidFill>
              <a:srgbClr val="FFFA00">
                <a:alpha val="20000"/>
              </a:srgbClr>
            </a:solidFill>
          </a:ln>
          <a:effectLst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88337649-9FCE-A608-7DBE-F2FCA6397A30}"/>
              </a:ext>
            </a:extLst>
          </p:cNvPr>
          <p:cNvSpPr/>
          <p:nvPr/>
        </p:nvSpPr>
        <p:spPr>
          <a:xfrm>
            <a:off x="8888272" y="1970825"/>
            <a:ext cx="165879" cy="165879"/>
          </a:xfrm>
          <a:prstGeom prst="ellipse">
            <a:avLst/>
          </a:prstGeom>
          <a:solidFill>
            <a:srgbClr val="FFFF99">
              <a:alpha val="30000"/>
            </a:srgbClr>
          </a:solidFill>
          <a:ln>
            <a:solidFill>
              <a:srgbClr val="FFFA00">
                <a:alpha val="20000"/>
              </a:srgbClr>
            </a:solidFill>
          </a:ln>
          <a:effectLst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05E0823B-D8D1-D660-B386-816B4CC4F423}"/>
              </a:ext>
            </a:extLst>
          </p:cNvPr>
          <p:cNvSpPr/>
          <p:nvPr/>
        </p:nvSpPr>
        <p:spPr>
          <a:xfrm>
            <a:off x="9297438" y="2037051"/>
            <a:ext cx="165879" cy="165879"/>
          </a:xfrm>
          <a:prstGeom prst="ellipse">
            <a:avLst/>
          </a:prstGeom>
          <a:solidFill>
            <a:srgbClr val="FFFF99">
              <a:alpha val="30000"/>
            </a:srgbClr>
          </a:solidFill>
          <a:ln>
            <a:solidFill>
              <a:srgbClr val="FFFA00">
                <a:alpha val="20000"/>
              </a:srgbClr>
            </a:solidFill>
          </a:ln>
          <a:effectLst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ED68069F-B9D8-6DF5-E903-F4090857E7B5}"/>
              </a:ext>
            </a:extLst>
          </p:cNvPr>
          <p:cNvCxnSpPr>
            <a:cxnSpLocks/>
            <a:stCxn id="144" idx="5"/>
            <a:endCxn id="145" idx="1"/>
          </p:cNvCxnSpPr>
          <p:nvPr/>
        </p:nvCxnSpPr>
        <p:spPr>
          <a:xfrm>
            <a:off x="8431702" y="1877623"/>
            <a:ext cx="480863" cy="117495"/>
          </a:xfrm>
          <a:prstGeom prst="line">
            <a:avLst/>
          </a:prstGeom>
          <a:ln w="38100">
            <a:solidFill>
              <a:srgbClr val="FFFA00">
                <a:alpha val="20000"/>
              </a:srgbClr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20881C2C-7670-6C09-BE56-425510249286}"/>
              </a:ext>
            </a:extLst>
          </p:cNvPr>
          <p:cNvCxnSpPr>
            <a:cxnSpLocks/>
            <a:stCxn id="145" idx="6"/>
            <a:endCxn id="146" idx="2"/>
          </p:cNvCxnSpPr>
          <p:nvPr/>
        </p:nvCxnSpPr>
        <p:spPr>
          <a:xfrm>
            <a:off x="9054151" y="2053765"/>
            <a:ext cx="243287" cy="66226"/>
          </a:xfrm>
          <a:prstGeom prst="line">
            <a:avLst/>
          </a:prstGeom>
          <a:ln w="38100">
            <a:solidFill>
              <a:srgbClr val="FFFA00">
                <a:alpha val="20000"/>
              </a:srgbClr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Oval 148">
            <a:extLst>
              <a:ext uri="{FF2B5EF4-FFF2-40B4-BE49-F238E27FC236}">
                <a16:creationId xmlns:a16="http://schemas.microsoft.com/office/drawing/2014/main" id="{35E65720-B92D-93D4-07F6-419AE3634D61}"/>
              </a:ext>
            </a:extLst>
          </p:cNvPr>
          <p:cNvSpPr/>
          <p:nvPr/>
        </p:nvSpPr>
        <p:spPr>
          <a:xfrm>
            <a:off x="7123093" y="1742515"/>
            <a:ext cx="165879" cy="165879"/>
          </a:xfrm>
          <a:prstGeom prst="ellipse">
            <a:avLst/>
          </a:prstGeom>
          <a:solidFill>
            <a:srgbClr val="FFFF99">
              <a:alpha val="20000"/>
            </a:srgbClr>
          </a:solidFill>
          <a:ln>
            <a:solidFill>
              <a:srgbClr val="FFFA00">
                <a:alpha val="20000"/>
              </a:srgbClr>
            </a:solidFill>
          </a:ln>
          <a:effectLst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1836A6FE-B3BB-41B5-3964-EFD8EBC54D24}"/>
              </a:ext>
            </a:extLst>
          </p:cNvPr>
          <p:cNvSpPr/>
          <p:nvPr/>
        </p:nvSpPr>
        <p:spPr>
          <a:xfrm>
            <a:off x="7565391" y="1911557"/>
            <a:ext cx="165879" cy="165879"/>
          </a:xfrm>
          <a:prstGeom prst="ellipse">
            <a:avLst/>
          </a:prstGeom>
          <a:solidFill>
            <a:srgbClr val="FFFF99">
              <a:alpha val="20000"/>
            </a:srgbClr>
          </a:solidFill>
          <a:ln>
            <a:solidFill>
              <a:srgbClr val="FFFA00">
                <a:alpha val="20000"/>
              </a:srgbClr>
            </a:solidFill>
          </a:ln>
          <a:effectLst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A475B300-BBD1-7CFB-6492-BC1958BAE399}"/>
              </a:ext>
            </a:extLst>
          </p:cNvPr>
          <p:cNvCxnSpPr>
            <a:cxnSpLocks/>
            <a:stCxn id="131" idx="6"/>
            <a:endCxn id="149" idx="2"/>
          </p:cNvCxnSpPr>
          <p:nvPr/>
        </p:nvCxnSpPr>
        <p:spPr>
          <a:xfrm flipV="1">
            <a:off x="6494318" y="1825454"/>
            <a:ext cx="628775" cy="90157"/>
          </a:xfrm>
          <a:prstGeom prst="line">
            <a:avLst/>
          </a:prstGeom>
          <a:ln w="38100">
            <a:solidFill>
              <a:srgbClr val="FFFA00"/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5845C19D-67F8-3AED-6D49-DF3AC18E2025}"/>
              </a:ext>
            </a:extLst>
          </p:cNvPr>
          <p:cNvCxnSpPr>
            <a:stCxn id="149" idx="6"/>
            <a:endCxn id="150" idx="1"/>
          </p:cNvCxnSpPr>
          <p:nvPr/>
        </p:nvCxnSpPr>
        <p:spPr>
          <a:xfrm>
            <a:off x="7288972" y="1825455"/>
            <a:ext cx="300713" cy="110395"/>
          </a:xfrm>
          <a:prstGeom prst="line">
            <a:avLst/>
          </a:prstGeom>
          <a:ln w="38100">
            <a:solidFill>
              <a:srgbClr val="FFFA00">
                <a:alpha val="20000"/>
              </a:srgbClr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0C47AD83-59D9-69F7-8B6A-DB7E7FB5D759}"/>
              </a:ext>
            </a:extLst>
          </p:cNvPr>
          <p:cNvCxnSpPr>
            <a:cxnSpLocks/>
            <a:stCxn id="150" idx="6"/>
            <a:endCxn id="144" idx="2"/>
          </p:cNvCxnSpPr>
          <p:nvPr/>
        </p:nvCxnSpPr>
        <p:spPr>
          <a:xfrm flipV="1">
            <a:off x="7731270" y="1818976"/>
            <a:ext cx="558845" cy="175520"/>
          </a:xfrm>
          <a:prstGeom prst="line">
            <a:avLst/>
          </a:prstGeom>
          <a:ln w="38100">
            <a:solidFill>
              <a:srgbClr val="FFFA00">
                <a:alpha val="24000"/>
              </a:srgbClr>
            </a:solidFill>
          </a:ln>
          <a:effectLst>
            <a:outerShdw blurRad="70643" dist="38100" dir="2700000" sx="101832" sy="101832" algn="tl" rotWithShape="0">
              <a:schemeClr val="bg1">
                <a:alpha val="3951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lbow Connector 153">
            <a:extLst>
              <a:ext uri="{FF2B5EF4-FFF2-40B4-BE49-F238E27FC236}">
                <a16:creationId xmlns:a16="http://schemas.microsoft.com/office/drawing/2014/main" id="{9B45C3BB-F4D0-7E80-8064-FD5D83E3B49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62848" y="4599095"/>
            <a:ext cx="1312435" cy="442298"/>
          </a:xfrm>
          <a:prstGeom prst="bentConnector3">
            <a:avLst/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Freeform 154">
            <a:extLst>
              <a:ext uri="{FF2B5EF4-FFF2-40B4-BE49-F238E27FC236}">
                <a16:creationId xmlns:a16="http://schemas.microsoft.com/office/drawing/2014/main" id="{096BDA62-A147-FFD1-96E5-C2CEC1DD2EE6}"/>
              </a:ext>
            </a:extLst>
          </p:cNvPr>
          <p:cNvSpPr/>
          <p:nvPr/>
        </p:nvSpPr>
        <p:spPr>
          <a:xfrm>
            <a:off x="3997115" y="4164027"/>
            <a:ext cx="745067" cy="654755"/>
          </a:xfrm>
          <a:custGeom>
            <a:avLst/>
            <a:gdLst>
              <a:gd name="connsiteX0" fmla="*/ 1109133 w 1117600"/>
              <a:gd name="connsiteY0" fmla="*/ 982133 h 982133"/>
              <a:gd name="connsiteX1" fmla="*/ 1117600 w 1117600"/>
              <a:gd name="connsiteY1" fmla="*/ 736600 h 982133"/>
              <a:gd name="connsiteX2" fmla="*/ 0 w 1117600"/>
              <a:gd name="connsiteY2" fmla="*/ 745067 h 982133"/>
              <a:gd name="connsiteX3" fmla="*/ 0 w 1117600"/>
              <a:gd name="connsiteY3" fmla="*/ 0 h 982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600" h="982133">
                <a:moveTo>
                  <a:pt x="1109133" y="982133"/>
                </a:moveTo>
                <a:lnTo>
                  <a:pt x="1117600" y="736600"/>
                </a:lnTo>
                <a:lnTo>
                  <a:pt x="0" y="745067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56" name="Freeform 155">
            <a:extLst>
              <a:ext uri="{FF2B5EF4-FFF2-40B4-BE49-F238E27FC236}">
                <a16:creationId xmlns:a16="http://schemas.microsoft.com/office/drawing/2014/main" id="{17BAA0E9-B153-D40E-D16E-9204950F0578}"/>
              </a:ext>
            </a:extLst>
          </p:cNvPr>
          <p:cNvSpPr/>
          <p:nvPr/>
        </p:nvSpPr>
        <p:spPr>
          <a:xfrm>
            <a:off x="4205959" y="4169672"/>
            <a:ext cx="874889" cy="824089"/>
          </a:xfrm>
          <a:custGeom>
            <a:avLst/>
            <a:gdLst>
              <a:gd name="connsiteX0" fmla="*/ 1312334 w 1312334"/>
              <a:gd name="connsiteY0" fmla="*/ 1236133 h 1236133"/>
              <a:gd name="connsiteX1" fmla="*/ 1312334 w 1312334"/>
              <a:gd name="connsiteY1" fmla="*/ 601133 h 1236133"/>
              <a:gd name="connsiteX2" fmla="*/ 0 w 1312334"/>
              <a:gd name="connsiteY2" fmla="*/ 601133 h 1236133"/>
              <a:gd name="connsiteX3" fmla="*/ 0 w 1312334"/>
              <a:gd name="connsiteY3" fmla="*/ 0 h 1236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334" h="1236133">
                <a:moveTo>
                  <a:pt x="1312334" y="1236133"/>
                </a:moveTo>
                <a:lnTo>
                  <a:pt x="1312334" y="601133"/>
                </a:lnTo>
                <a:lnTo>
                  <a:pt x="0" y="601133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57" name="Freeform 156">
            <a:extLst>
              <a:ext uri="{FF2B5EF4-FFF2-40B4-BE49-F238E27FC236}">
                <a16:creationId xmlns:a16="http://schemas.microsoft.com/office/drawing/2014/main" id="{4DA4D1E6-4452-2E6F-64C8-A4BD0DB18C81}"/>
              </a:ext>
            </a:extLst>
          </p:cNvPr>
          <p:cNvSpPr/>
          <p:nvPr/>
        </p:nvSpPr>
        <p:spPr>
          <a:xfrm>
            <a:off x="4392226" y="4175316"/>
            <a:ext cx="1750811" cy="987778"/>
          </a:xfrm>
          <a:custGeom>
            <a:avLst/>
            <a:gdLst>
              <a:gd name="connsiteX0" fmla="*/ 2269067 w 2269067"/>
              <a:gd name="connsiteY0" fmla="*/ 1481667 h 1481667"/>
              <a:gd name="connsiteX1" fmla="*/ 2269067 w 2269067"/>
              <a:gd name="connsiteY1" fmla="*/ 406400 h 1481667"/>
              <a:gd name="connsiteX2" fmla="*/ 0 w 2269067"/>
              <a:gd name="connsiteY2" fmla="*/ 406400 h 1481667"/>
              <a:gd name="connsiteX3" fmla="*/ 0 w 2269067"/>
              <a:gd name="connsiteY3" fmla="*/ 0 h 14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9067" h="1481667">
                <a:moveTo>
                  <a:pt x="2269067" y="1481667"/>
                </a:moveTo>
                <a:lnTo>
                  <a:pt x="2269067" y="406400"/>
                </a:lnTo>
                <a:lnTo>
                  <a:pt x="0" y="406400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58" name="Freeform 157">
            <a:extLst>
              <a:ext uri="{FF2B5EF4-FFF2-40B4-BE49-F238E27FC236}">
                <a16:creationId xmlns:a16="http://schemas.microsoft.com/office/drawing/2014/main" id="{5C11525C-AF89-6D58-413D-91C52A917567}"/>
              </a:ext>
            </a:extLst>
          </p:cNvPr>
          <p:cNvSpPr/>
          <p:nvPr/>
        </p:nvSpPr>
        <p:spPr>
          <a:xfrm>
            <a:off x="6253434" y="3759853"/>
            <a:ext cx="423323" cy="1058929"/>
          </a:xfrm>
          <a:custGeom>
            <a:avLst/>
            <a:gdLst>
              <a:gd name="connsiteX0" fmla="*/ 1109133 w 1117600"/>
              <a:gd name="connsiteY0" fmla="*/ 982133 h 982133"/>
              <a:gd name="connsiteX1" fmla="*/ 1117600 w 1117600"/>
              <a:gd name="connsiteY1" fmla="*/ 736600 h 982133"/>
              <a:gd name="connsiteX2" fmla="*/ 0 w 1117600"/>
              <a:gd name="connsiteY2" fmla="*/ 745067 h 982133"/>
              <a:gd name="connsiteX3" fmla="*/ 0 w 1117600"/>
              <a:gd name="connsiteY3" fmla="*/ 0 h 982133"/>
              <a:gd name="connsiteX0" fmla="*/ 814935 w 1117600"/>
              <a:gd name="connsiteY0" fmla="*/ 1212721 h 1212721"/>
              <a:gd name="connsiteX1" fmla="*/ 1117600 w 1117600"/>
              <a:gd name="connsiteY1" fmla="*/ 736600 h 1212721"/>
              <a:gd name="connsiteX2" fmla="*/ 0 w 1117600"/>
              <a:gd name="connsiteY2" fmla="*/ 745067 h 1212721"/>
              <a:gd name="connsiteX3" fmla="*/ 0 w 1117600"/>
              <a:gd name="connsiteY3" fmla="*/ 0 h 1212721"/>
              <a:gd name="connsiteX0" fmla="*/ 814935 w 823402"/>
              <a:gd name="connsiteY0" fmla="*/ 1212721 h 1212721"/>
              <a:gd name="connsiteX1" fmla="*/ 823402 w 823402"/>
              <a:gd name="connsiteY1" fmla="*/ 871772 h 1212721"/>
              <a:gd name="connsiteX2" fmla="*/ 0 w 823402"/>
              <a:gd name="connsiteY2" fmla="*/ 745067 h 1212721"/>
              <a:gd name="connsiteX3" fmla="*/ 0 w 823402"/>
              <a:gd name="connsiteY3" fmla="*/ 0 h 1212721"/>
              <a:gd name="connsiteX0" fmla="*/ 814935 w 823402"/>
              <a:gd name="connsiteY0" fmla="*/ 1212721 h 1212721"/>
              <a:gd name="connsiteX1" fmla="*/ 823402 w 823402"/>
              <a:gd name="connsiteY1" fmla="*/ 871772 h 1212721"/>
              <a:gd name="connsiteX2" fmla="*/ 349858 w 823402"/>
              <a:gd name="connsiteY2" fmla="*/ 864336 h 1212721"/>
              <a:gd name="connsiteX3" fmla="*/ 0 w 823402"/>
              <a:gd name="connsiteY3" fmla="*/ 0 h 1212721"/>
              <a:gd name="connsiteX0" fmla="*/ 465077 w 473544"/>
              <a:gd name="connsiteY0" fmla="*/ 1125256 h 1125256"/>
              <a:gd name="connsiteX1" fmla="*/ 473544 w 473544"/>
              <a:gd name="connsiteY1" fmla="*/ 784307 h 1125256"/>
              <a:gd name="connsiteX2" fmla="*/ 0 w 473544"/>
              <a:gd name="connsiteY2" fmla="*/ 776871 h 1125256"/>
              <a:gd name="connsiteX3" fmla="*/ 7950 w 473544"/>
              <a:gd name="connsiteY3" fmla="*/ 0 h 1125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544" h="1125256">
                <a:moveTo>
                  <a:pt x="465077" y="1125256"/>
                </a:moveTo>
                <a:lnTo>
                  <a:pt x="473544" y="784307"/>
                </a:lnTo>
                <a:lnTo>
                  <a:pt x="0" y="776871"/>
                </a:lnTo>
                <a:lnTo>
                  <a:pt x="7950" y="0"/>
                </a:lnTo>
              </a:path>
            </a:pathLst>
          </a:custGeom>
          <a:noFill/>
          <a:ln w="25400"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59" name="Elbow Connector 158">
            <a:extLst>
              <a:ext uri="{FF2B5EF4-FFF2-40B4-BE49-F238E27FC236}">
                <a16:creationId xmlns:a16="http://schemas.microsoft.com/office/drawing/2014/main" id="{C7081679-80F7-F66A-EF27-90CA879F0AF2}"/>
              </a:ext>
            </a:extLst>
          </p:cNvPr>
          <p:cNvCxnSpPr>
            <a:cxnSpLocks/>
          </p:cNvCxnSpPr>
          <p:nvPr/>
        </p:nvCxnSpPr>
        <p:spPr>
          <a:xfrm flipV="1">
            <a:off x="5088726" y="3750703"/>
            <a:ext cx="932500" cy="234324"/>
          </a:xfrm>
          <a:prstGeom prst="bentConnector3">
            <a:avLst>
              <a:gd name="adj1" fmla="val 100095"/>
            </a:avLst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4CA40811-D78D-1ED2-95CF-32F0AE717FE3}"/>
              </a:ext>
            </a:extLst>
          </p:cNvPr>
          <p:cNvCxnSpPr>
            <a:cxnSpLocks/>
          </p:cNvCxnSpPr>
          <p:nvPr/>
        </p:nvCxnSpPr>
        <p:spPr>
          <a:xfrm flipV="1">
            <a:off x="6463742" y="3761045"/>
            <a:ext cx="0" cy="297926"/>
          </a:xfrm>
          <a:prstGeom prst="straightConnector1">
            <a:avLst/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E9613EC7-E542-FF0F-53D0-C6320271A141}"/>
              </a:ext>
            </a:extLst>
          </p:cNvPr>
          <p:cNvCxnSpPr>
            <a:cxnSpLocks/>
          </p:cNvCxnSpPr>
          <p:nvPr/>
        </p:nvCxnSpPr>
        <p:spPr>
          <a:xfrm flipV="1">
            <a:off x="7020327" y="3750703"/>
            <a:ext cx="0" cy="568025"/>
          </a:xfrm>
          <a:prstGeom prst="straightConnector1">
            <a:avLst/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B56C7ACB-2D21-960B-BE73-987BD8E579C4}"/>
              </a:ext>
            </a:extLst>
          </p:cNvPr>
          <p:cNvCxnSpPr>
            <a:cxnSpLocks/>
          </p:cNvCxnSpPr>
          <p:nvPr/>
        </p:nvCxnSpPr>
        <p:spPr>
          <a:xfrm flipV="1">
            <a:off x="8534485" y="3921370"/>
            <a:ext cx="0" cy="137601"/>
          </a:xfrm>
          <a:prstGeom prst="straightConnector1">
            <a:avLst/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Freeform 162">
            <a:extLst>
              <a:ext uri="{FF2B5EF4-FFF2-40B4-BE49-F238E27FC236}">
                <a16:creationId xmlns:a16="http://schemas.microsoft.com/office/drawing/2014/main" id="{49E0D0C3-2D0A-0C5E-59B2-7DCCDCE5FF68}"/>
              </a:ext>
            </a:extLst>
          </p:cNvPr>
          <p:cNvSpPr/>
          <p:nvPr/>
        </p:nvSpPr>
        <p:spPr>
          <a:xfrm>
            <a:off x="7566324" y="3932261"/>
            <a:ext cx="408167" cy="270345"/>
          </a:xfrm>
          <a:custGeom>
            <a:avLst/>
            <a:gdLst>
              <a:gd name="connsiteX0" fmla="*/ 0 w 612251"/>
              <a:gd name="connsiteY0" fmla="*/ 405517 h 405517"/>
              <a:gd name="connsiteX1" fmla="*/ 0 w 612251"/>
              <a:gd name="connsiteY1" fmla="*/ 198783 h 405517"/>
              <a:gd name="connsiteX2" fmla="*/ 612251 w 612251"/>
              <a:gd name="connsiteY2" fmla="*/ 198783 h 405517"/>
              <a:gd name="connsiteX3" fmla="*/ 612251 w 612251"/>
              <a:gd name="connsiteY3" fmla="*/ 0 h 405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251" h="405517">
                <a:moveTo>
                  <a:pt x="0" y="405517"/>
                </a:moveTo>
                <a:lnTo>
                  <a:pt x="0" y="198783"/>
                </a:lnTo>
                <a:lnTo>
                  <a:pt x="612251" y="198783"/>
                </a:lnTo>
                <a:lnTo>
                  <a:pt x="612251" y="0"/>
                </a:lnTo>
              </a:path>
            </a:pathLst>
          </a:custGeom>
          <a:noFill/>
          <a:ln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64" name="Freeform 163">
            <a:extLst>
              <a:ext uri="{FF2B5EF4-FFF2-40B4-BE49-F238E27FC236}">
                <a16:creationId xmlns:a16="http://schemas.microsoft.com/office/drawing/2014/main" id="{5148F1AB-76C1-7320-42B4-EDBC5CB3BB65}"/>
              </a:ext>
            </a:extLst>
          </p:cNvPr>
          <p:cNvSpPr/>
          <p:nvPr/>
        </p:nvSpPr>
        <p:spPr>
          <a:xfrm>
            <a:off x="7969190" y="3932261"/>
            <a:ext cx="249141" cy="402866"/>
          </a:xfrm>
          <a:custGeom>
            <a:avLst/>
            <a:gdLst>
              <a:gd name="connsiteX0" fmla="*/ 0 w 373712"/>
              <a:gd name="connsiteY0" fmla="*/ 604299 h 604299"/>
              <a:gd name="connsiteX1" fmla="*/ 0 w 373712"/>
              <a:gd name="connsiteY1" fmla="*/ 381663 h 604299"/>
              <a:gd name="connsiteX2" fmla="*/ 373712 w 373712"/>
              <a:gd name="connsiteY2" fmla="*/ 381663 h 604299"/>
              <a:gd name="connsiteX3" fmla="*/ 373712 w 373712"/>
              <a:gd name="connsiteY3" fmla="*/ 0 h 6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712" h="604299">
                <a:moveTo>
                  <a:pt x="0" y="604299"/>
                </a:moveTo>
                <a:lnTo>
                  <a:pt x="0" y="381663"/>
                </a:lnTo>
                <a:lnTo>
                  <a:pt x="373712" y="381663"/>
                </a:lnTo>
                <a:lnTo>
                  <a:pt x="373712" y="0"/>
                </a:lnTo>
              </a:path>
            </a:pathLst>
          </a:custGeom>
          <a:noFill/>
          <a:ln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1426C516-7E3D-19D9-BFCA-AF7EC90EFF3F}"/>
              </a:ext>
            </a:extLst>
          </p:cNvPr>
          <p:cNvCxnSpPr>
            <a:cxnSpLocks/>
          </p:cNvCxnSpPr>
          <p:nvPr/>
        </p:nvCxnSpPr>
        <p:spPr>
          <a:xfrm flipV="1">
            <a:off x="8776502" y="3921370"/>
            <a:ext cx="0" cy="476501"/>
          </a:xfrm>
          <a:prstGeom prst="straightConnector1">
            <a:avLst/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A5556BBD-3C6E-CEC2-7410-6A149B6A0C2A}"/>
              </a:ext>
            </a:extLst>
          </p:cNvPr>
          <p:cNvCxnSpPr>
            <a:cxnSpLocks/>
          </p:cNvCxnSpPr>
          <p:nvPr/>
        </p:nvCxnSpPr>
        <p:spPr>
          <a:xfrm flipV="1">
            <a:off x="9194274" y="3883358"/>
            <a:ext cx="0" cy="137601"/>
          </a:xfrm>
          <a:prstGeom prst="straightConnector1">
            <a:avLst/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Freeform 166">
            <a:extLst>
              <a:ext uri="{FF2B5EF4-FFF2-40B4-BE49-F238E27FC236}">
                <a16:creationId xmlns:a16="http://schemas.microsoft.com/office/drawing/2014/main" id="{5CA8E41B-19D0-F839-7173-159572FFF746}"/>
              </a:ext>
            </a:extLst>
          </p:cNvPr>
          <p:cNvSpPr/>
          <p:nvPr/>
        </p:nvSpPr>
        <p:spPr>
          <a:xfrm>
            <a:off x="8960453" y="3948164"/>
            <a:ext cx="286247" cy="376362"/>
          </a:xfrm>
          <a:custGeom>
            <a:avLst/>
            <a:gdLst>
              <a:gd name="connsiteX0" fmla="*/ 429371 w 429371"/>
              <a:gd name="connsiteY0" fmla="*/ 564543 h 564543"/>
              <a:gd name="connsiteX1" fmla="*/ 429371 w 429371"/>
              <a:gd name="connsiteY1" fmla="*/ 437322 h 564543"/>
              <a:gd name="connsiteX2" fmla="*/ 0 w 429371"/>
              <a:gd name="connsiteY2" fmla="*/ 437322 h 564543"/>
              <a:gd name="connsiteX3" fmla="*/ 0 w 429371"/>
              <a:gd name="connsiteY3" fmla="*/ 0 h 56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371" h="564543">
                <a:moveTo>
                  <a:pt x="429371" y="564543"/>
                </a:moveTo>
                <a:lnTo>
                  <a:pt x="429371" y="437322"/>
                </a:lnTo>
                <a:lnTo>
                  <a:pt x="0" y="437322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68" name="Freeform 167">
            <a:extLst>
              <a:ext uri="{FF2B5EF4-FFF2-40B4-BE49-F238E27FC236}">
                <a16:creationId xmlns:a16="http://schemas.microsoft.com/office/drawing/2014/main" id="{0E43DFD8-2A67-5F42-BCF8-029C3E3C4ED5}"/>
              </a:ext>
            </a:extLst>
          </p:cNvPr>
          <p:cNvSpPr/>
          <p:nvPr/>
        </p:nvSpPr>
        <p:spPr>
          <a:xfrm>
            <a:off x="10029246" y="3858049"/>
            <a:ext cx="386963" cy="233238"/>
          </a:xfrm>
          <a:custGeom>
            <a:avLst/>
            <a:gdLst>
              <a:gd name="connsiteX0" fmla="*/ 0 w 580445"/>
              <a:gd name="connsiteY0" fmla="*/ 349857 h 349857"/>
              <a:gd name="connsiteX1" fmla="*/ 0 w 580445"/>
              <a:gd name="connsiteY1" fmla="*/ 190831 h 349857"/>
              <a:gd name="connsiteX2" fmla="*/ 580445 w 580445"/>
              <a:gd name="connsiteY2" fmla="*/ 190831 h 349857"/>
              <a:gd name="connsiteX3" fmla="*/ 580445 w 580445"/>
              <a:gd name="connsiteY3" fmla="*/ 0 h 349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0445" h="349857">
                <a:moveTo>
                  <a:pt x="0" y="349857"/>
                </a:moveTo>
                <a:lnTo>
                  <a:pt x="0" y="190831"/>
                </a:lnTo>
                <a:lnTo>
                  <a:pt x="580445" y="190831"/>
                </a:lnTo>
                <a:lnTo>
                  <a:pt x="580445" y="0"/>
                </a:lnTo>
              </a:path>
            </a:pathLst>
          </a:custGeom>
          <a:noFill/>
          <a:ln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69" name="Freeform 168">
            <a:extLst>
              <a:ext uri="{FF2B5EF4-FFF2-40B4-BE49-F238E27FC236}">
                <a16:creationId xmlns:a16="http://schemas.microsoft.com/office/drawing/2014/main" id="{4AA25BD1-55F8-2B74-EABC-3C10348D0A69}"/>
              </a:ext>
            </a:extLst>
          </p:cNvPr>
          <p:cNvSpPr/>
          <p:nvPr/>
        </p:nvSpPr>
        <p:spPr>
          <a:xfrm>
            <a:off x="10448014" y="3858049"/>
            <a:ext cx="286247" cy="397565"/>
          </a:xfrm>
          <a:custGeom>
            <a:avLst/>
            <a:gdLst>
              <a:gd name="connsiteX0" fmla="*/ 0 w 429370"/>
              <a:gd name="connsiteY0" fmla="*/ 596348 h 596348"/>
              <a:gd name="connsiteX1" fmla="*/ 0 w 429370"/>
              <a:gd name="connsiteY1" fmla="*/ 413468 h 596348"/>
              <a:gd name="connsiteX2" fmla="*/ 429370 w 429370"/>
              <a:gd name="connsiteY2" fmla="*/ 413468 h 596348"/>
              <a:gd name="connsiteX3" fmla="*/ 429370 w 429370"/>
              <a:gd name="connsiteY3" fmla="*/ 0 h 59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370" h="596348">
                <a:moveTo>
                  <a:pt x="0" y="596348"/>
                </a:moveTo>
                <a:lnTo>
                  <a:pt x="0" y="413468"/>
                </a:lnTo>
                <a:lnTo>
                  <a:pt x="429370" y="413468"/>
                </a:lnTo>
                <a:lnTo>
                  <a:pt x="429370" y="0"/>
                </a:lnTo>
              </a:path>
            </a:pathLst>
          </a:custGeom>
          <a:noFill/>
          <a:ln>
            <a:solidFill>
              <a:srgbClr val="FFFA00"/>
            </a:solidFill>
            <a:prstDash val="dash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691D3BD3-7BEC-AD1F-4AC4-8A01C49F90F4}"/>
              </a:ext>
            </a:extLst>
          </p:cNvPr>
          <p:cNvCxnSpPr>
            <a:cxnSpLocks/>
          </p:cNvCxnSpPr>
          <p:nvPr/>
        </p:nvCxnSpPr>
        <p:spPr>
          <a:xfrm flipV="1">
            <a:off x="11072853" y="3819148"/>
            <a:ext cx="11616" cy="444453"/>
          </a:xfrm>
          <a:prstGeom prst="straightConnector1">
            <a:avLst/>
          </a:prstGeom>
          <a:ln w="22225">
            <a:solidFill>
              <a:srgbClr val="FFFA00"/>
            </a:solidFill>
            <a:prstDash val="dash"/>
            <a:headEnd w="med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Freeform 170">
            <a:extLst>
              <a:ext uri="{FF2B5EF4-FFF2-40B4-BE49-F238E27FC236}">
                <a16:creationId xmlns:a16="http://schemas.microsoft.com/office/drawing/2014/main" id="{8594D656-DBB0-EBB4-6564-CD941BAFC7EE}"/>
              </a:ext>
            </a:extLst>
          </p:cNvPr>
          <p:cNvSpPr/>
          <p:nvPr/>
        </p:nvSpPr>
        <p:spPr>
          <a:xfrm>
            <a:off x="3972176" y="2509284"/>
            <a:ext cx="494686" cy="964018"/>
          </a:xfrm>
          <a:custGeom>
            <a:avLst/>
            <a:gdLst>
              <a:gd name="connsiteX0" fmla="*/ 0 w 1765004"/>
              <a:gd name="connsiteY0" fmla="*/ 1446027 h 1446027"/>
              <a:gd name="connsiteX1" fmla="*/ 0 w 1765004"/>
              <a:gd name="connsiteY1" fmla="*/ 446567 h 1446027"/>
              <a:gd name="connsiteX2" fmla="*/ 1765004 w 1765004"/>
              <a:gd name="connsiteY2" fmla="*/ 446567 h 1446027"/>
              <a:gd name="connsiteX3" fmla="*/ 1765004 w 1765004"/>
              <a:gd name="connsiteY3" fmla="*/ 0 h 144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5004" h="1446027">
                <a:moveTo>
                  <a:pt x="0" y="1446027"/>
                </a:moveTo>
                <a:lnTo>
                  <a:pt x="0" y="446567"/>
                </a:lnTo>
                <a:lnTo>
                  <a:pt x="1765004" y="446567"/>
                </a:lnTo>
                <a:lnTo>
                  <a:pt x="1765004" y="0"/>
                </a:lnTo>
              </a:path>
            </a:pathLst>
          </a:custGeom>
          <a:noFill/>
          <a:ln>
            <a:solidFill>
              <a:srgbClr val="FFFA00"/>
            </a:solidFill>
            <a:prstDash val="dashDot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  <p:sp>
        <p:nvSpPr>
          <p:cNvPr id="172" name="Freeform 171">
            <a:extLst>
              <a:ext uri="{FF2B5EF4-FFF2-40B4-BE49-F238E27FC236}">
                <a16:creationId xmlns:a16="http://schemas.microsoft.com/office/drawing/2014/main" id="{9CE4278F-6DD1-65F9-1694-AF3BE1BAFA75}"/>
              </a:ext>
            </a:extLst>
          </p:cNvPr>
          <p:cNvSpPr/>
          <p:nvPr/>
        </p:nvSpPr>
        <p:spPr>
          <a:xfrm>
            <a:off x="6095999" y="2452290"/>
            <a:ext cx="0" cy="623777"/>
          </a:xfrm>
          <a:custGeom>
            <a:avLst/>
            <a:gdLst>
              <a:gd name="connsiteX0" fmla="*/ 0 w 0"/>
              <a:gd name="connsiteY0" fmla="*/ 935665 h 935665"/>
              <a:gd name="connsiteX1" fmla="*/ 0 w 0"/>
              <a:gd name="connsiteY1" fmla="*/ 0 h 935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35665">
                <a:moveTo>
                  <a:pt x="0" y="935665"/>
                </a:moveTo>
                <a:lnTo>
                  <a:pt x="0" y="0"/>
                </a:lnTo>
              </a:path>
            </a:pathLst>
          </a:custGeom>
          <a:noFill/>
          <a:ln>
            <a:solidFill>
              <a:srgbClr val="FFFA00"/>
            </a:solidFill>
            <a:prstDash val="dashDot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1"/>
          </a:p>
        </p:txBody>
      </p:sp>
    </p:spTree>
    <p:extLst>
      <p:ext uri="{BB962C8B-B14F-4D97-AF65-F5344CB8AC3E}">
        <p14:creationId xmlns:p14="http://schemas.microsoft.com/office/powerpoint/2010/main" val="40938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6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600"/>
                            </p:stCondLst>
                            <p:childTnLst>
                              <p:par>
                                <p:cTn id="10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3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6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6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8600"/>
                            </p:stCondLst>
                            <p:childTnLst>
                              <p:par>
                                <p:cTn id="2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9100"/>
                            </p:stCondLst>
                            <p:childTnLst>
                              <p:par>
                                <p:cTn id="2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8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100"/>
                            </p:stCondLst>
                            <p:childTnLst>
                              <p:par>
                                <p:cTn id="2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8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1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9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5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8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1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4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0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3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5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1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4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8" grpId="0" animBg="1"/>
      <p:bldP spid="119" grpId="0" animBg="1"/>
      <p:bldP spid="120" grpId="0" animBg="1"/>
      <p:bldP spid="121" grpId="0" animBg="1"/>
      <p:bldP spid="124" grpId="0" animBg="1"/>
      <p:bldP spid="125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6" grpId="0" animBg="1"/>
      <p:bldP spid="137" grpId="0" animBg="1"/>
      <p:bldP spid="138" grpId="0" animBg="1"/>
      <p:bldP spid="139" grpId="0" animBg="1"/>
      <p:bldP spid="144" grpId="0" animBg="1"/>
      <p:bldP spid="145" grpId="0" animBg="1"/>
      <p:bldP spid="146" grpId="0" animBg="1"/>
      <p:bldP spid="149" grpId="0" animBg="1"/>
      <p:bldP spid="150" grpId="0" animBg="1"/>
      <p:bldP spid="155" grpId="0" animBg="1"/>
      <p:bldP spid="156" grpId="0" animBg="1"/>
      <p:bldP spid="157" grpId="0" animBg="1"/>
      <p:bldP spid="158" grpId="0" animBg="1"/>
      <p:bldP spid="163" grpId="0" animBg="1"/>
      <p:bldP spid="164" grpId="0" animBg="1"/>
      <p:bldP spid="167" grpId="0" animBg="1"/>
      <p:bldP spid="168" grpId="0" animBg="1"/>
      <p:bldP spid="169" grpId="0" animBg="1"/>
      <p:bldP spid="171" grpId="0" animBg="1"/>
      <p:bldP spid="1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214ED-0948-D4BF-BF43-F7635D9C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Concept</a:t>
            </a:r>
            <a:br>
              <a:rPr lang="en-US" dirty="0"/>
            </a:br>
            <a:r>
              <a:rPr lang="en-US" dirty="0"/>
              <a:t>Value proposition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F5D12E-8443-27B8-C876-4F4B8F24F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Proactive</a:t>
            </a:r>
          </a:p>
          <a:p>
            <a:pPr lvl="1"/>
            <a:r>
              <a:rPr lang="en-US" dirty="0"/>
              <a:t>Threat propagation, Threat hunting, Prediction, Sandboxing</a:t>
            </a:r>
          </a:p>
          <a:p>
            <a:r>
              <a:rPr lang="en-US" dirty="0">
                <a:solidFill>
                  <a:srgbClr val="FFFF00"/>
                </a:solidFill>
              </a:rPr>
              <a:t>Pervasive</a:t>
            </a:r>
          </a:p>
          <a:p>
            <a:pPr lvl="1"/>
            <a:r>
              <a:rPr lang="en-US" dirty="0"/>
              <a:t>Cross-domain, Cross-technology </a:t>
            </a:r>
            <a:r>
              <a:rPr lang="en-US" dirty="0" err="1"/>
              <a:t>xBOM</a:t>
            </a:r>
            <a:r>
              <a:rPr lang="en-US" dirty="0"/>
              <a:t> and Controls</a:t>
            </a:r>
          </a:p>
          <a:p>
            <a:r>
              <a:rPr lang="en-US" dirty="0">
                <a:solidFill>
                  <a:srgbClr val="FFFF00"/>
                </a:solidFill>
              </a:rPr>
              <a:t>Adaptive</a:t>
            </a:r>
          </a:p>
          <a:p>
            <a:pPr lvl="1"/>
            <a:r>
              <a:rPr lang="en-US" dirty="0"/>
              <a:t>Dynamic parser generation, context-aware response, Threat Intelligence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961A73-6A1B-4D53-8411-6843C1C7A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20/07/2026</a:t>
            </a:r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DE7567-DBFC-DD12-B1DE-58F83868B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ECSCI Webinar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08188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BA604B31-24D6-204B-BB28-D9BE31862E3C}" vid="{63B6FDA6-A16B-3140-8AFC-BBF8502620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07612304E06646B8DCF11A19A5039C" ma:contentTypeVersion="13" ma:contentTypeDescription="Create a new document." ma:contentTypeScope="" ma:versionID="f1ce883b9a7bf36ea03c6c23eeb20d6c">
  <xsd:schema xmlns:xsd="http://www.w3.org/2001/XMLSchema" xmlns:xs="http://www.w3.org/2001/XMLSchema" xmlns:p="http://schemas.microsoft.com/office/2006/metadata/properties" xmlns:ns2="750d27ab-d5cb-4742-b6e2-50084186106a" xmlns:ns3="0ee0af95-99e7-4b5a-bbdc-7a56a047c8ed" targetNamespace="http://schemas.microsoft.com/office/2006/metadata/properties" ma:root="true" ma:fieldsID="1699e29ee23b9b692e5717e1d6643fc9" ns2:_="" ns3:_="">
    <xsd:import namespace="750d27ab-d5cb-4742-b6e2-50084186106a"/>
    <xsd:import namespace="0ee0af95-99e7-4b5a-bbdc-7a56a047c8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d27ab-d5cb-4742-b6e2-500841861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5505f8f-da62-40e5-a116-f08e700315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e0af95-99e7-4b5a-bbdc-7a56a047c8e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4887185-bfbd-42a8-8407-f541e1e31eea}" ma:internalName="TaxCatchAll" ma:showField="CatchAllData" ma:web="0ee0af95-99e7-4b5a-bbdc-7a56a047c8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0d27ab-d5cb-4742-b6e2-50084186106a">
      <Terms xmlns="http://schemas.microsoft.com/office/infopath/2007/PartnerControls"/>
    </lcf76f155ced4ddcb4097134ff3c332f>
    <TaxCatchAll xmlns="0ee0af95-99e7-4b5a-bbdc-7a56a047c8e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2B119F-5D73-45A8-81A3-13FC73AC2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0d27ab-d5cb-4742-b6e2-50084186106a"/>
    <ds:schemaRef ds:uri="0ee0af95-99e7-4b5a-bbdc-7a56a047c8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EF93C0-291C-408B-B05E-8BB87F63E5C6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750d27ab-d5cb-4742-b6e2-50084186106a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0ee0af95-99e7-4b5a-bbdc-7a56a047c8e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6A9ABB5-3890-4CCA-A95F-A1BC440427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1124</TotalTime>
  <Words>822</Words>
  <Application>Microsoft Macintosh PowerPoint</Application>
  <PresentationFormat>Widescreen</PresentationFormat>
  <Paragraphs>236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MIRANDA</vt:lpstr>
      <vt:lpstr>Project factsheet</vt:lpstr>
      <vt:lpstr>Consortium</vt:lpstr>
      <vt:lpstr>Motivations Digital services and connectivity</vt:lpstr>
      <vt:lpstr>Motivations Beyond NIS2 – Proactive and collaborative approach</vt:lpstr>
      <vt:lpstr>Concept Building Cyber-security Digital Twins</vt:lpstr>
      <vt:lpstr>Concept Building Cyber-security Digital Twins</vt:lpstr>
      <vt:lpstr>Concept Building Cyber-security Digital Twins</vt:lpstr>
      <vt:lpstr>Concept Value proposition</vt:lpstr>
      <vt:lpstr>Concept Capabilities</vt:lpstr>
      <vt:lpstr>Approach The MIRANDA framework</vt:lpstr>
      <vt:lpstr>Status Platform integration</vt:lpstr>
      <vt:lpstr>Approach Use Cases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Matteo Repetto</dc:creator>
  <cp:lastModifiedBy>Matteo Repetto</cp:lastModifiedBy>
  <cp:revision>1</cp:revision>
  <dcterms:created xsi:type="dcterms:W3CDTF">2025-03-06T16:38:05Z</dcterms:created>
  <dcterms:modified xsi:type="dcterms:W3CDTF">2026-07-20T12:58:02Z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0x0101002F07612304E06646B8DCF11A19A5039C</vt:lpwstr>
  </property>
  <property fmtid="{D5CDD505-2E9C-101B-9397-08002B2CF9AE}" pid="3" name="MediaServiceImageTags">
    <vt:lpwstr/>
  </property>
</Properties>
</file>