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1" r:id="rId2"/>
  </p:sldMasterIdLst>
  <p:notesMasterIdLst>
    <p:notesMasterId r:id="rId18"/>
  </p:notesMasterIdLst>
  <p:sldIdLst>
    <p:sldId id="257" r:id="rId3"/>
    <p:sldId id="268" r:id="rId4"/>
    <p:sldId id="262" r:id="rId5"/>
    <p:sldId id="269" r:id="rId6"/>
    <p:sldId id="270" r:id="rId7"/>
    <p:sldId id="271" r:id="rId8"/>
    <p:sldId id="272" r:id="rId9"/>
    <p:sldId id="273" r:id="rId10"/>
    <p:sldId id="274" r:id="rId11"/>
    <p:sldId id="277" r:id="rId12"/>
    <p:sldId id="280" r:id="rId13"/>
    <p:sldId id="275" r:id="rId14"/>
    <p:sldId id="265" r:id="rId15"/>
    <p:sldId id="266" r:id="rId16"/>
    <p:sldId id="267" r:id="rId17"/>
  </p:sldIdLst>
  <p:sldSz cx="18288000" cy="10287000"/>
  <p:notesSz cx="6858000" cy="9144000"/>
  <p:embeddedFontLst>
    <p:embeddedFont>
      <p:font typeface="Montserrat" pitchFamily="2" charset="77"/>
      <p:regular r:id="rId19"/>
      <p:bold r:id="rId20"/>
      <p:italic r:id="rId21"/>
      <p:boldItalic r:id="rId22"/>
    </p:embeddedFont>
    <p:embeddedFont>
      <p:font typeface="Montserrat Black" pitchFamily="2" charset="77"/>
      <p:bold r:id="rId23"/>
      <p:italic r:id="rId24"/>
      <p:boldItalic r:id="rId25"/>
    </p:embeddedFont>
    <p:embeddedFont>
      <p:font typeface="Montserrat ExtraBold" pitchFamily="2" charset="77"/>
      <p:bold r:id="rId26"/>
      <p:italic r:id="rId27"/>
      <p:boldItalic r:id="rId28"/>
    </p:embeddedFont>
    <p:embeddedFont>
      <p:font typeface="Montserrat Medium" pitchFamily="2" charset="77"/>
      <p:regular r:id="rId29"/>
      <p:bold r:id="rId30"/>
      <p:italic r:id="rId31"/>
      <p:boldItalic r:id="rId32"/>
    </p:embeddedFont>
    <p:embeddedFont>
      <p:font typeface="Montserrat SemiBold" pitchFamily="2" charset="77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5783" userDrawn="1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7" roundtripDataSignature="AMtx7migZKxNowtTeqpftiklaKT0UkOzs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4257"/>
    <a:srgbClr val="0C2A44"/>
    <a:srgbClr val="336691"/>
    <a:srgbClr val="D4F1FC"/>
    <a:srgbClr val="FFFA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F26F873-6C66-5046-AC26-FB8DF3311E93}" v="363" dt="2025-05-20T06:13:56.0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46"/>
    <p:restoredTop sz="94680"/>
  </p:normalViewPr>
  <p:slideViewPr>
    <p:cSldViewPr snapToGrid="0" showGuides="1">
      <p:cViewPr>
        <p:scale>
          <a:sx n="120" d="100"/>
          <a:sy n="120" d="100"/>
        </p:scale>
        <p:origin x="1240" y="760"/>
      </p:cViewPr>
      <p:guideLst>
        <p:guide orient="horz" pos="3240"/>
        <p:guide pos="578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viewProps" Target="viewProps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microsoft.com/office/2016/11/relationships/changesInfo" Target="changesInfos/changesInfo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microsoft.com/office/2015/10/relationships/revisionInfo" Target="revisionInfo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TEO REPETTO" userId="e9c51856-898c-4df0-9c02-75abddc86fc0" providerId="ADAL" clId="{EF26F873-6C66-5046-AC26-FB8DF3311E93}"/>
    <pc:docChg chg="undo redo custSel addSld delSld modSld modMainMaster">
      <pc:chgData name="MATTEO REPETTO" userId="e9c51856-898c-4df0-9c02-75abddc86fc0" providerId="ADAL" clId="{EF26F873-6C66-5046-AC26-FB8DF3311E93}" dt="2025-05-20T06:16:16.591" v="2547" actId="208"/>
      <pc:docMkLst>
        <pc:docMk/>
      </pc:docMkLst>
      <pc:sldChg chg="del">
        <pc:chgData name="MATTEO REPETTO" userId="e9c51856-898c-4df0-9c02-75abddc86fc0" providerId="ADAL" clId="{EF26F873-6C66-5046-AC26-FB8DF3311E93}" dt="2025-05-19T10:58:25.273" v="0" actId="2696"/>
        <pc:sldMkLst>
          <pc:docMk/>
          <pc:sldMk cId="0" sldId="256"/>
        </pc:sldMkLst>
      </pc:sldChg>
      <pc:sldChg chg="modSp mod">
        <pc:chgData name="MATTEO REPETTO" userId="e9c51856-898c-4df0-9c02-75abddc86fc0" providerId="ADAL" clId="{EF26F873-6C66-5046-AC26-FB8DF3311E93}" dt="2025-05-19T11:01:01.388" v="84" actId="20577"/>
        <pc:sldMkLst>
          <pc:docMk/>
          <pc:sldMk cId="0" sldId="257"/>
        </pc:sldMkLst>
        <pc:spChg chg="mod">
          <ac:chgData name="MATTEO REPETTO" userId="e9c51856-898c-4df0-9c02-75abddc86fc0" providerId="ADAL" clId="{EF26F873-6C66-5046-AC26-FB8DF3311E93}" dt="2025-05-19T10:59:43.322" v="58" actId="20577"/>
          <ac:spMkLst>
            <pc:docMk/>
            <pc:sldMk cId="0" sldId="257"/>
            <ac:spMk id="374" creationId="{00000000-0000-0000-0000-000000000000}"/>
          </ac:spMkLst>
        </pc:spChg>
        <pc:spChg chg="mod">
          <ac:chgData name="MATTEO REPETTO" userId="e9c51856-898c-4df0-9c02-75abddc86fc0" providerId="ADAL" clId="{EF26F873-6C66-5046-AC26-FB8DF3311E93}" dt="2025-05-19T11:01:01.388" v="84" actId="20577"/>
          <ac:spMkLst>
            <pc:docMk/>
            <pc:sldMk cId="0" sldId="257"/>
            <ac:spMk id="375" creationId="{00000000-0000-0000-0000-000000000000}"/>
          </ac:spMkLst>
        </pc:spChg>
      </pc:sldChg>
      <pc:sldChg chg="del">
        <pc:chgData name="MATTEO REPETTO" userId="e9c51856-898c-4df0-9c02-75abddc86fc0" providerId="ADAL" clId="{EF26F873-6C66-5046-AC26-FB8DF3311E93}" dt="2025-05-19T11:01:31.840" v="89" actId="2696"/>
        <pc:sldMkLst>
          <pc:docMk/>
          <pc:sldMk cId="0" sldId="258"/>
        </pc:sldMkLst>
      </pc:sldChg>
      <pc:sldChg chg="del">
        <pc:chgData name="MATTEO REPETTO" userId="e9c51856-898c-4df0-9c02-75abddc86fc0" providerId="ADAL" clId="{EF26F873-6C66-5046-AC26-FB8DF3311E93}" dt="2025-05-19T11:01:31.834" v="87" actId="2696"/>
        <pc:sldMkLst>
          <pc:docMk/>
          <pc:sldMk cId="0" sldId="259"/>
        </pc:sldMkLst>
      </pc:sldChg>
      <pc:sldChg chg="del">
        <pc:chgData name="MATTEO REPETTO" userId="e9c51856-898c-4df0-9c02-75abddc86fc0" providerId="ADAL" clId="{EF26F873-6C66-5046-AC26-FB8DF3311E93}" dt="2025-05-19T11:01:31.830" v="86" actId="2696"/>
        <pc:sldMkLst>
          <pc:docMk/>
          <pc:sldMk cId="0" sldId="260"/>
        </pc:sldMkLst>
      </pc:sldChg>
      <pc:sldChg chg="del">
        <pc:chgData name="MATTEO REPETTO" userId="e9c51856-898c-4df0-9c02-75abddc86fc0" providerId="ADAL" clId="{EF26F873-6C66-5046-AC26-FB8DF3311E93}" dt="2025-05-19T11:01:31.837" v="88" actId="2696"/>
        <pc:sldMkLst>
          <pc:docMk/>
          <pc:sldMk cId="0" sldId="261"/>
        </pc:sldMkLst>
      </pc:sldChg>
      <pc:sldChg chg="del">
        <pc:chgData name="MATTEO REPETTO" userId="e9c51856-898c-4df0-9c02-75abddc86fc0" providerId="ADAL" clId="{EF26F873-6C66-5046-AC26-FB8DF3311E93}" dt="2025-05-19T11:01:31.825" v="85" actId="2696"/>
        <pc:sldMkLst>
          <pc:docMk/>
          <pc:sldMk cId="0" sldId="262"/>
        </pc:sldMkLst>
      </pc:sldChg>
      <pc:sldChg chg="addSp delSp modSp add mod modClrScheme chgLayout">
        <pc:chgData name="MATTEO REPETTO" userId="e9c51856-898c-4df0-9c02-75abddc86fc0" providerId="ADAL" clId="{EF26F873-6C66-5046-AC26-FB8DF3311E93}" dt="2025-05-20T06:03:07.321" v="2473" actId="478"/>
        <pc:sldMkLst>
          <pc:docMk/>
          <pc:sldMk cId="20726973" sldId="262"/>
        </pc:sldMkLst>
        <pc:spChg chg="mod ord">
          <ac:chgData name="MATTEO REPETTO" userId="e9c51856-898c-4df0-9c02-75abddc86fc0" providerId="ADAL" clId="{EF26F873-6C66-5046-AC26-FB8DF3311E93}" dt="2025-05-19T11:02:37.524" v="92" actId="6264"/>
          <ac:spMkLst>
            <pc:docMk/>
            <pc:sldMk cId="20726973" sldId="262"/>
            <ac:spMk id="2" creationId="{73CC4EF8-0666-6614-0B7D-EA0E1B623EBC}"/>
          </ac:spMkLst>
        </pc:spChg>
        <pc:spChg chg="add del mod ord">
          <ac:chgData name="MATTEO REPETTO" userId="e9c51856-898c-4df0-9c02-75abddc86fc0" providerId="ADAL" clId="{EF26F873-6C66-5046-AC26-FB8DF3311E93}" dt="2025-05-19T11:02:37.524" v="92" actId="6264"/>
          <ac:spMkLst>
            <pc:docMk/>
            <pc:sldMk cId="20726973" sldId="262"/>
            <ac:spMk id="3" creationId="{9F0F9060-1403-06D0-2D4C-180BE891E887}"/>
          </ac:spMkLst>
        </pc:spChg>
        <pc:spChg chg="mod ord">
          <ac:chgData name="MATTEO REPETTO" userId="e9c51856-898c-4df0-9c02-75abddc86fc0" providerId="ADAL" clId="{EF26F873-6C66-5046-AC26-FB8DF3311E93}" dt="2025-05-19T11:02:37.524" v="92" actId="6264"/>
          <ac:spMkLst>
            <pc:docMk/>
            <pc:sldMk cId="20726973" sldId="262"/>
            <ac:spMk id="4" creationId="{DD70E1EB-B3E8-9E37-EA13-73BD19CCB532}"/>
          </ac:spMkLst>
        </pc:spChg>
        <pc:spChg chg="mod ord">
          <ac:chgData name="MATTEO REPETTO" userId="e9c51856-898c-4df0-9c02-75abddc86fc0" providerId="ADAL" clId="{EF26F873-6C66-5046-AC26-FB8DF3311E93}" dt="2025-05-19T11:02:37.524" v="92" actId="6264"/>
          <ac:spMkLst>
            <pc:docMk/>
            <pc:sldMk cId="20726973" sldId="262"/>
            <ac:spMk id="5" creationId="{89999FC3-694D-2B08-E6CC-10E28CE93C00}"/>
          </ac:spMkLst>
        </pc:spChg>
        <pc:spChg chg="mod ord">
          <ac:chgData name="MATTEO REPETTO" userId="e9c51856-898c-4df0-9c02-75abddc86fc0" providerId="ADAL" clId="{EF26F873-6C66-5046-AC26-FB8DF3311E93}" dt="2025-05-19T11:02:37.524" v="92" actId="6264"/>
          <ac:spMkLst>
            <pc:docMk/>
            <pc:sldMk cId="20726973" sldId="262"/>
            <ac:spMk id="6" creationId="{8DFA154B-6BC0-0FDA-91C8-94C1C9937ECA}"/>
          </ac:spMkLst>
        </pc:spChg>
        <pc:spChg chg="add del mod">
          <ac:chgData name="MATTEO REPETTO" userId="e9c51856-898c-4df0-9c02-75abddc86fc0" providerId="ADAL" clId="{EF26F873-6C66-5046-AC26-FB8DF3311E93}" dt="2025-05-19T11:02:37.524" v="92" actId="6264"/>
          <ac:spMkLst>
            <pc:docMk/>
            <pc:sldMk cId="20726973" sldId="262"/>
            <ac:spMk id="8" creationId="{BD286608-FED4-1A5E-33AE-A2E045EFD403}"/>
          </ac:spMkLst>
        </pc:spChg>
        <pc:spChg chg="add del mod ord">
          <ac:chgData name="MATTEO REPETTO" userId="e9c51856-898c-4df0-9c02-75abddc86fc0" providerId="ADAL" clId="{EF26F873-6C66-5046-AC26-FB8DF3311E93}" dt="2025-05-20T06:03:07.321" v="2473" actId="478"/>
          <ac:spMkLst>
            <pc:docMk/>
            <pc:sldMk cId="20726973" sldId="262"/>
            <ac:spMk id="9" creationId="{4051DD85-47AA-9BA1-ECB0-83405C0E7418}"/>
          </ac:spMkLst>
        </pc:spChg>
        <pc:spChg chg="mod">
          <ac:chgData name="MATTEO REPETTO" userId="e9c51856-898c-4df0-9c02-75abddc86fc0" providerId="ADAL" clId="{EF26F873-6C66-5046-AC26-FB8DF3311E93}" dt="2025-05-19T11:10:54.802" v="97" actId="1076"/>
          <ac:spMkLst>
            <pc:docMk/>
            <pc:sldMk cId="20726973" sldId="262"/>
            <ac:spMk id="17" creationId="{3BA3CCAF-5EE8-BD13-1E8A-40C48A47B062}"/>
          </ac:spMkLst>
        </pc:spChg>
        <pc:spChg chg="mod">
          <ac:chgData name="MATTEO REPETTO" userId="e9c51856-898c-4df0-9c02-75abddc86fc0" providerId="ADAL" clId="{EF26F873-6C66-5046-AC26-FB8DF3311E93}" dt="2025-05-19T11:10:54.802" v="97" actId="1076"/>
          <ac:spMkLst>
            <pc:docMk/>
            <pc:sldMk cId="20726973" sldId="262"/>
            <ac:spMk id="25" creationId="{0B9E8326-F4CA-76D3-FBEC-E63A589E702F}"/>
          </ac:spMkLst>
        </pc:spChg>
        <pc:spChg chg="mod">
          <ac:chgData name="MATTEO REPETTO" userId="e9c51856-898c-4df0-9c02-75abddc86fc0" providerId="ADAL" clId="{EF26F873-6C66-5046-AC26-FB8DF3311E93}" dt="2025-05-19T11:10:54.802" v="97" actId="1076"/>
          <ac:spMkLst>
            <pc:docMk/>
            <pc:sldMk cId="20726973" sldId="262"/>
            <ac:spMk id="27" creationId="{C5CC7548-5DB3-E0FE-C17D-1344E7A8B2D6}"/>
          </ac:spMkLst>
        </pc:spChg>
        <pc:spChg chg="mod">
          <ac:chgData name="MATTEO REPETTO" userId="e9c51856-898c-4df0-9c02-75abddc86fc0" providerId="ADAL" clId="{EF26F873-6C66-5046-AC26-FB8DF3311E93}" dt="2025-05-19T11:10:54.802" v="97" actId="1076"/>
          <ac:spMkLst>
            <pc:docMk/>
            <pc:sldMk cId="20726973" sldId="262"/>
            <ac:spMk id="33" creationId="{D40A3247-5E9C-CB65-81CB-0701ADC54EA9}"/>
          </ac:spMkLst>
        </pc:spChg>
        <pc:spChg chg="mod">
          <ac:chgData name="MATTEO REPETTO" userId="e9c51856-898c-4df0-9c02-75abddc86fc0" providerId="ADAL" clId="{EF26F873-6C66-5046-AC26-FB8DF3311E93}" dt="2025-05-19T11:10:54.802" v="97" actId="1076"/>
          <ac:spMkLst>
            <pc:docMk/>
            <pc:sldMk cId="20726973" sldId="262"/>
            <ac:spMk id="35" creationId="{3D8C58F4-C8CC-A805-3139-C9BC85027A08}"/>
          </ac:spMkLst>
        </pc:spChg>
        <pc:spChg chg="mod">
          <ac:chgData name="MATTEO REPETTO" userId="e9c51856-898c-4df0-9c02-75abddc86fc0" providerId="ADAL" clId="{EF26F873-6C66-5046-AC26-FB8DF3311E93}" dt="2025-05-19T11:10:54.802" v="97" actId="1076"/>
          <ac:spMkLst>
            <pc:docMk/>
            <pc:sldMk cId="20726973" sldId="262"/>
            <ac:spMk id="37" creationId="{D37246C4-F495-6AAF-90A9-1B396F0C2576}"/>
          </ac:spMkLst>
        </pc:spChg>
        <pc:spChg chg="mod">
          <ac:chgData name="MATTEO REPETTO" userId="e9c51856-898c-4df0-9c02-75abddc86fc0" providerId="ADAL" clId="{EF26F873-6C66-5046-AC26-FB8DF3311E93}" dt="2025-05-19T11:10:54.802" v="97" actId="1076"/>
          <ac:spMkLst>
            <pc:docMk/>
            <pc:sldMk cId="20726973" sldId="262"/>
            <ac:spMk id="39" creationId="{13E2CE19-9B7F-209C-9D5D-A221451AC68B}"/>
          </ac:spMkLst>
        </pc:spChg>
        <pc:spChg chg="mod">
          <ac:chgData name="MATTEO REPETTO" userId="e9c51856-898c-4df0-9c02-75abddc86fc0" providerId="ADAL" clId="{EF26F873-6C66-5046-AC26-FB8DF3311E93}" dt="2025-05-19T11:10:54.802" v="97" actId="1076"/>
          <ac:spMkLst>
            <pc:docMk/>
            <pc:sldMk cId="20726973" sldId="262"/>
            <ac:spMk id="43" creationId="{076B00D8-C427-6E06-1CFE-9475162AC507}"/>
          </ac:spMkLst>
        </pc:spChg>
        <pc:spChg chg="mod">
          <ac:chgData name="MATTEO REPETTO" userId="e9c51856-898c-4df0-9c02-75abddc86fc0" providerId="ADAL" clId="{EF26F873-6C66-5046-AC26-FB8DF3311E93}" dt="2025-05-19T11:10:54.802" v="97" actId="1076"/>
          <ac:spMkLst>
            <pc:docMk/>
            <pc:sldMk cId="20726973" sldId="262"/>
            <ac:spMk id="45" creationId="{0A1A8DBA-9D8A-0E43-4B7C-1DFBC8F63903}"/>
          </ac:spMkLst>
        </pc:spChg>
        <pc:spChg chg="mod">
          <ac:chgData name="MATTEO REPETTO" userId="e9c51856-898c-4df0-9c02-75abddc86fc0" providerId="ADAL" clId="{EF26F873-6C66-5046-AC26-FB8DF3311E93}" dt="2025-05-19T11:10:54.802" v="97" actId="1076"/>
          <ac:spMkLst>
            <pc:docMk/>
            <pc:sldMk cId="20726973" sldId="262"/>
            <ac:spMk id="47" creationId="{1C6E53AF-1490-D5E7-43DB-86AE266B71F0}"/>
          </ac:spMkLst>
        </pc:spChg>
        <pc:grpChg chg="mod">
          <ac:chgData name="MATTEO REPETTO" userId="e9c51856-898c-4df0-9c02-75abddc86fc0" providerId="ADAL" clId="{EF26F873-6C66-5046-AC26-FB8DF3311E93}" dt="2025-05-19T11:19:12.679" v="190" actId="1076"/>
          <ac:grpSpMkLst>
            <pc:docMk/>
            <pc:sldMk cId="20726973" sldId="262"/>
            <ac:grpSpMk id="49" creationId="{1E27E83F-2B19-607B-3B73-8282F7799EC6}"/>
          </ac:grpSpMkLst>
        </pc:grpChg>
        <pc:picChg chg="mod">
          <ac:chgData name="MATTEO REPETTO" userId="e9c51856-898c-4df0-9c02-75abddc86fc0" providerId="ADAL" clId="{EF26F873-6C66-5046-AC26-FB8DF3311E93}" dt="2025-05-19T11:28:03.339" v="246" actId="1076"/>
          <ac:picMkLst>
            <pc:docMk/>
            <pc:sldMk cId="20726973" sldId="262"/>
            <ac:picMk id="7" creationId="{27B0EE21-1386-1BDC-8380-CAAF751F65BB}"/>
          </ac:picMkLst>
        </pc:picChg>
        <pc:picChg chg="mod">
          <ac:chgData name="MATTEO REPETTO" userId="e9c51856-898c-4df0-9c02-75abddc86fc0" providerId="ADAL" clId="{EF26F873-6C66-5046-AC26-FB8DF3311E93}" dt="2025-05-19T11:20:33.103" v="195" actId="1076"/>
          <ac:picMkLst>
            <pc:docMk/>
            <pc:sldMk cId="20726973" sldId="262"/>
            <ac:picMk id="16" creationId="{B7EBF213-9749-80D0-29B7-5AEDB63821A5}"/>
          </ac:picMkLst>
        </pc:picChg>
        <pc:picChg chg="mod ord">
          <ac:chgData name="MATTEO REPETTO" userId="e9c51856-898c-4df0-9c02-75abddc86fc0" providerId="ADAL" clId="{EF26F873-6C66-5046-AC26-FB8DF3311E93}" dt="2025-05-19T11:22:13.976" v="202" actId="14100"/>
          <ac:picMkLst>
            <pc:docMk/>
            <pc:sldMk cId="20726973" sldId="262"/>
            <ac:picMk id="1028" creationId="{2F59A825-8C19-29E3-D5A0-28F0C8D8AD7C}"/>
          </ac:picMkLst>
        </pc:picChg>
      </pc:sldChg>
      <pc:sldChg chg="modSp del mod">
        <pc:chgData name="MATTEO REPETTO" userId="e9c51856-898c-4df0-9c02-75abddc86fc0" providerId="ADAL" clId="{EF26F873-6C66-5046-AC26-FB8DF3311E93}" dt="2025-05-19T17:06:31.670" v="2244" actId="2696"/>
        <pc:sldMkLst>
          <pc:docMk/>
          <pc:sldMk cId="0" sldId="263"/>
        </pc:sldMkLst>
        <pc:spChg chg="mod">
          <ac:chgData name="MATTEO REPETTO" userId="e9c51856-898c-4df0-9c02-75abddc86fc0" providerId="ADAL" clId="{EF26F873-6C66-5046-AC26-FB8DF3311E93}" dt="2025-05-19T11:11:36.592" v="103" actId="20577"/>
          <ac:spMkLst>
            <pc:docMk/>
            <pc:sldMk cId="0" sldId="263"/>
            <ac:spMk id="415" creationId="{00000000-0000-0000-0000-000000000000}"/>
          </ac:spMkLst>
        </pc:spChg>
      </pc:sldChg>
      <pc:sldChg chg="del">
        <pc:chgData name="MATTEO REPETTO" userId="e9c51856-898c-4df0-9c02-75abddc86fc0" providerId="ADAL" clId="{EF26F873-6C66-5046-AC26-FB8DF3311E93}" dt="2025-05-19T17:06:31.667" v="2243" actId="2696"/>
        <pc:sldMkLst>
          <pc:docMk/>
          <pc:sldMk cId="0" sldId="264"/>
        </pc:sldMkLst>
      </pc:sldChg>
      <pc:sldChg chg="addSp delSp modSp mod">
        <pc:chgData name="MATTEO REPETTO" userId="e9c51856-898c-4df0-9c02-75abddc86fc0" providerId="ADAL" clId="{EF26F873-6C66-5046-AC26-FB8DF3311E93}" dt="2025-05-19T17:24:08.336" v="2472" actId="1076"/>
        <pc:sldMkLst>
          <pc:docMk/>
          <pc:sldMk cId="0" sldId="265"/>
        </pc:sldMkLst>
        <pc:spChg chg="add del mod">
          <ac:chgData name="MATTEO REPETTO" userId="e9c51856-898c-4df0-9c02-75abddc86fc0" providerId="ADAL" clId="{EF26F873-6C66-5046-AC26-FB8DF3311E93}" dt="2025-05-19T17:06:47.597" v="2247"/>
          <ac:spMkLst>
            <pc:docMk/>
            <pc:sldMk cId="0" sldId="265"/>
            <ac:spMk id="2" creationId="{14ECA525-2E44-3A14-51A7-5F5AD36FB3D0}"/>
          </ac:spMkLst>
        </pc:spChg>
        <pc:spChg chg="add del mod">
          <ac:chgData name="MATTEO REPETTO" userId="e9c51856-898c-4df0-9c02-75abddc86fc0" providerId="ADAL" clId="{EF26F873-6C66-5046-AC26-FB8DF3311E93}" dt="2025-05-19T17:21:25.499" v="2436" actId="478"/>
          <ac:spMkLst>
            <pc:docMk/>
            <pc:sldMk cId="0" sldId="265"/>
            <ac:spMk id="5" creationId="{B309B21A-6C49-4658-4B91-DBB149C9FD7B}"/>
          </ac:spMkLst>
        </pc:spChg>
        <pc:spChg chg="add mod">
          <ac:chgData name="MATTEO REPETTO" userId="e9c51856-898c-4df0-9c02-75abddc86fc0" providerId="ADAL" clId="{EF26F873-6C66-5046-AC26-FB8DF3311E93}" dt="2025-05-19T17:22:19.120" v="2455" actId="403"/>
          <ac:spMkLst>
            <pc:docMk/>
            <pc:sldMk cId="0" sldId="265"/>
            <ac:spMk id="6" creationId="{7AA8B5EC-B84C-F9FC-F396-4C51B1E37235}"/>
          </ac:spMkLst>
        </pc:spChg>
        <pc:picChg chg="add mod">
          <ac:chgData name="MATTEO REPETTO" userId="e9c51856-898c-4df0-9c02-75abddc86fc0" providerId="ADAL" clId="{EF26F873-6C66-5046-AC26-FB8DF3311E93}" dt="2025-05-19T17:24:08.336" v="2472" actId="1076"/>
          <ac:picMkLst>
            <pc:docMk/>
            <pc:sldMk cId="0" sldId="265"/>
            <ac:picMk id="3" creationId="{D7797384-57BE-E985-2838-6CE33BED9202}"/>
          </ac:picMkLst>
        </pc:picChg>
      </pc:sldChg>
      <pc:sldChg chg="addSp delSp modSp add mod modClrScheme chgLayout">
        <pc:chgData name="MATTEO REPETTO" userId="e9c51856-898c-4df0-9c02-75abddc86fc0" providerId="ADAL" clId="{EF26F873-6C66-5046-AC26-FB8DF3311E93}" dt="2025-05-20T06:03:14.033" v="2474" actId="478"/>
        <pc:sldMkLst>
          <pc:docMk/>
          <pc:sldMk cId="31937555" sldId="268"/>
        </pc:sldMkLst>
        <pc:spChg chg="mod ord">
          <ac:chgData name="MATTEO REPETTO" userId="e9c51856-898c-4df0-9c02-75abddc86fc0" providerId="ADAL" clId="{EF26F873-6C66-5046-AC26-FB8DF3311E93}" dt="2025-05-19T11:02:43.194" v="93" actId="6264"/>
          <ac:spMkLst>
            <pc:docMk/>
            <pc:sldMk cId="31937555" sldId="268"/>
            <ac:spMk id="2" creationId="{475C737D-E27B-858D-AE9D-B0D79D513D02}"/>
          </ac:spMkLst>
        </pc:spChg>
        <pc:spChg chg="add del mod ord">
          <ac:chgData name="MATTEO REPETTO" userId="e9c51856-898c-4df0-9c02-75abddc86fc0" providerId="ADAL" clId="{EF26F873-6C66-5046-AC26-FB8DF3311E93}" dt="2025-05-19T11:02:37.524" v="92" actId="6264"/>
          <ac:spMkLst>
            <pc:docMk/>
            <pc:sldMk cId="31937555" sldId="268"/>
            <ac:spMk id="3" creationId="{74383BD5-2B85-EB3F-BB93-60D20866FBC8}"/>
          </ac:spMkLst>
        </pc:spChg>
        <pc:spChg chg="mod ord">
          <ac:chgData name="MATTEO REPETTO" userId="e9c51856-898c-4df0-9c02-75abddc86fc0" providerId="ADAL" clId="{EF26F873-6C66-5046-AC26-FB8DF3311E93}" dt="2025-05-19T11:02:43.194" v="93" actId="6264"/>
          <ac:spMkLst>
            <pc:docMk/>
            <pc:sldMk cId="31937555" sldId="268"/>
            <ac:spMk id="4" creationId="{451ADD6D-D235-FE80-B24D-19A0BE43707E}"/>
          </ac:spMkLst>
        </pc:spChg>
        <pc:spChg chg="mod ord">
          <ac:chgData name="MATTEO REPETTO" userId="e9c51856-898c-4df0-9c02-75abddc86fc0" providerId="ADAL" clId="{EF26F873-6C66-5046-AC26-FB8DF3311E93}" dt="2025-05-19T11:02:43.194" v="93" actId="6264"/>
          <ac:spMkLst>
            <pc:docMk/>
            <pc:sldMk cId="31937555" sldId="268"/>
            <ac:spMk id="5" creationId="{16FE40DB-B70E-EF0D-3D3A-76B247ABD03F}"/>
          </ac:spMkLst>
        </pc:spChg>
        <pc:spChg chg="mod ord">
          <ac:chgData name="MATTEO REPETTO" userId="e9c51856-898c-4df0-9c02-75abddc86fc0" providerId="ADAL" clId="{EF26F873-6C66-5046-AC26-FB8DF3311E93}" dt="2025-05-19T11:02:43.194" v="93" actId="6264"/>
          <ac:spMkLst>
            <pc:docMk/>
            <pc:sldMk cId="31937555" sldId="268"/>
            <ac:spMk id="6" creationId="{9B58F72F-5DE2-1BB8-4AEB-46F68A3A2EB4}"/>
          </ac:spMkLst>
        </pc:spChg>
        <pc:spChg chg="add del mod">
          <ac:chgData name="MATTEO REPETTO" userId="e9c51856-898c-4df0-9c02-75abddc86fc0" providerId="ADAL" clId="{EF26F873-6C66-5046-AC26-FB8DF3311E93}" dt="2025-05-19T11:02:37.524" v="92" actId="6264"/>
          <ac:spMkLst>
            <pc:docMk/>
            <pc:sldMk cId="31937555" sldId="268"/>
            <ac:spMk id="7" creationId="{47BCA13C-B294-D3C1-F16A-94E376279A2A}"/>
          </ac:spMkLst>
        </pc:spChg>
        <pc:spChg chg="add del mod ord">
          <ac:chgData name="MATTEO REPETTO" userId="e9c51856-898c-4df0-9c02-75abddc86fc0" providerId="ADAL" clId="{EF26F873-6C66-5046-AC26-FB8DF3311E93}" dt="2025-05-19T11:02:43.194" v="93" actId="6264"/>
          <ac:spMkLst>
            <pc:docMk/>
            <pc:sldMk cId="31937555" sldId="268"/>
            <ac:spMk id="8" creationId="{39D05B3D-BA00-D8C7-044F-E54864E03685}"/>
          </ac:spMkLst>
        </pc:spChg>
        <pc:spChg chg="add del mod">
          <ac:chgData name="MATTEO REPETTO" userId="e9c51856-898c-4df0-9c02-75abddc86fc0" providerId="ADAL" clId="{EF26F873-6C66-5046-AC26-FB8DF3311E93}" dt="2025-05-19T11:02:43.194" v="93" actId="6264"/>
          <ac:spMkLst>
            <pc:docMk/>
            <pc:sldMk cId="31937555" sldId="268"/>
            <ac:spMk id="9" creationId="{CDF49A4E-D623-75D0-D86F-E2B56E516C03}"/>
          </ac:spMkLst>
        </pc:spChg>
        <pc:spChg chg="add del mod ord">
          <ac:chgData name="MATTEO REPETTO" userId="e9c51856-898c-4df0-9c02-75abddc86fc0" providerId="ADAL" clId="{EF26F873-6C66-5046-AC26-FB8DF3311E93}" dt="2025-05-20T06:03:14.033" v="2474" actId="478"/>
          <ac:spMkLst>
            <pc:docMk/>
            <pc:sldMk cId="31937555" sldId="268"/>
            <ac:spMk id="10" creationId="{95AACD9C-71C1-C502-50B2-EA116EC4BB56}"/>
          </ac:spMkLst>
        </pc:spChg>
        <pc:spChg chg="mod">
          <ac:chgData name="MATTEO REPETTO" userId="e9c51856-898c-4df0-9c02-75abddc86fc0" providerId="ADAL" clId="{EF26F873-6C66-5046-AC26-FB8DF3311E93}" dt="2025-05-19T11:12:33.070" v="107" actId="1076"/>
          <ac:spMkLst>
            <pc:docMk/>
            <pc:sldMk cId="31937555" sldId="268"/>
            <ac:spMk id="31" creationId="{9DC3B94C-B858-A59E-0822-B44350795248}"/>
          </ac:spMkLst>
        </pc:spChg>
        <pc:spChg chg="mod">
          <ac:chgData name="MATTEO REPETTO" userId="e9c51856-898c-4df0-9c02-75abddc86fc0" providerId="ADAL" clId="{EF26F873-6C66-5046-AC26-FB8DF3311E93}" dt="2025-05-19T11:12:33.070" v="107" actId="1076"/>
          <ac:spMkLst>
            <pc:docMk/>
            <pc:sldMk cId="31937555" sldId="268"/>
            <ac:spMk id="33" creationId="{33D83873-EC03-7D3F-F039-4441935AA8A0}"/>
          </ac:spMkLst>
        </pc:spChg>
        <pc:spChg chg="mod">
          <ac:chgData name="MATTEO REPETTO" userId="e9c51856-898c-4df0-9c02-75abddc86fc0" providerId="ADAL" clId="{EF26F873-6C66-5046-AC26-FB8DF3311E93}" dt="2025-05-19T11:12:33.070" v="107" actId="1076"/>
          <ac:spMkLst>
            <pc:docMk/>
            <pc:sldMk cId="31937555" sldId="268"/>
            <ac:spMk id="35" creationId="{D2489831-0971-84D2-960C-E59118E79F21}"/>
          </ac:spMkLst>
        </pc:spChg>
        <pc:spChg chg="mod">
          <ac:chgData name="MATTEO REPETTO" userId="e9c51856-898c-4df0-9c02-75abddc86fc0" providerId="ADAL" clId="{EF26F873-6C66-5046-AC26-FB8DF3311E93}" dt="2025-05-19T11:12:33.070" v="107" actId="1076"/>
          <ac:spMkLst>
            <pc:docMk/>
            <pc:sldMk cId="31937555" sldId="268"/>
            <ac:spMk id="37" creationId="{CBBC95E3-E674-F402-8802-66E2C0B37DD3}"/>
          </ac:spMkLst>
        </pc:spChg>
        <pc:spChg chg="mod">
          <ac:chgData name="MATTEO REPETTO" userId="e9c51856-898c-4df0-9c02-75abddc86fc0" providerId="ADAL" clId="{EF26F873-6C66-5046-AC26-FB8DF3311E93}" dt="2025-05-19T11:12:33.070" v="107" actId="1076"/>
          <ac:spMkLst>
            <pc:docMk/>
            <pc:sldMk cId="31937555" sldId="268"/>
            <ac:spMk id="39" creationId="{92B0DF4F-F16E-45CE-CDDA-2EE709EB3580}"/>
          </ac:spMkLst>
        </pc:spChg>
        <pc:spChg chg="mod">
          <ac:chgData name="MATTEO REPETTO" userId="e9c51856-898c-4df0-9c02-75abddc86fc0" providerId="ADAL" clId="{EF26F873-6C66-5046-AC26-FB8DF3311E93}" dt="2025-05-19T11:12:33.070" v="107" actId="1076"/>
          <ac:spMkLst>
            <pc:docMk/>
            <pc:sldMk cId="31937555" sldId="268"/>
            <ac:spMk id="41" creationId="{41092EB6-6C46-AD88-281E-C6027FBF810A}"/>
          </ac:spMkLst>
        </pc:spChg>
        <pc:spChg chg="mod">
          <ac:chgData name="MATTEO REPETTO" userId="e9c51856-898c-4df0-9c02-75abddc86fc0" providerId="ADAL" clId="{EF26F873-6C66-5046-AC26-FB8DF3311E93}" dt="2025-05-19T11:12:33.070" v="107" actId="1076"/>
          <ac:spMkLst>
            <pc:docMk/>
            <pc:sldMk cId="31937555" sldId="268"/>
            <ac:spMk id="43" creationId="{A97B46D1-F79B-C8E4-0AD9-C9B1923093D9}"/>
          </ac:spMkLst>
        </pc:spChg>
        <pc:spChg chg="mod">
          <ac:chgData name="MATTEO REPETTO" userId="e9c51856-898c-4df0-9c02-75abddc86fc0" providerId="ADAL" clId="{EF26F873-6C66-5046-AC26-FB8DF3311E93}" dt="2025-05-19T11:12:33.070" v="107" actId="1076"/>
          <ac:spMkLst>
            <pc:docMk/>
            <pc:sldMk cId="31937555" sldId="268"/>
            <ac:spMk id="45" creationId="{5326E21D-CE50-F928-69FF-B546263BD11F}"/>
          </ac:spMkLst>
        </pc:spChg>
        <pc:spChg chg="mod">
          <ac:chgData name="MATTEO REPETTO" userId="e9c51856-898c-4df0-9c02-75abddc86fc0" providerId="ADAL" clId="{EF26F873-6C66-5046-AC26-FB8DF3311E93}" dt="2025-05-19T11:12:33.070" v="107" actId="1076"/>
          <ac:spMkLst>
            <pc:docMk/>
            <pc:sldMk cId="31937555" sldId="268"/>
            <ac:spMk id="47" creationId="{E81FAF14-ACCB-89E6-1AB8-7CE989638EFC}"/>
          </ac:spMkLst>
        </pc:spChg>
        <pc:grpChg chg="mod">
          <ac:chgData name="MATTEO REPETTO" userId="e9c51856-898c-4df0-9c02-75abddc86fc0" providerId="ADAL" clId="{EF26F873-6C66-5046-AC26-FB8DF3311E93}" dt="2025-05-19T11:18:22.472" v="159" actId="14100"/>
          <ac:grpSpMkLst>
            <pc:docMk/>
            <pc:sldMk cId="31937555" sldId="268"/>
            <ac:grpSpMk id="49" creationId="{320AB120-611D-0752-2508-63E2A97E15CD}"/>
          </ac:grpSpMkLst>
        </pc:grpChg>
        <pc:picChg chg="mod">
          <ac:chgData name="MATTEO REPETTO" userId="e9c51856-898c-4df0-9c02-75abddc86fc0" providerId="ADAL" clId="{EF26F873-6C66-5046-AC26-FB8DF3311E93}" dt="2025-05-19T11:17:27.787" v="145" actId="1076"/>
          <ac:picMkLst>
            <pc:docMk/>
            <pc:sldMk cId="31937555" sldId="268"/>
            <ac:picMk id="16" creationId="{375B4D8C-4703-09DB-9E24-FDC545BB1F0D}"/>
          </ac:picMkLst>
        </pc:picChg>
        <pc:picChg chg="mod ord">
          <ac:chgData name="MATTEO REPETTO" userId="e9c51856-898c-4df0-9c02-75abddc86fc0" providerId="ADAL" clId="{EF26F873-6C66-5046-AC26-FB8DF3311E93}" dt="2025-05-19T11:13:11.282" v="110" actId="1076"/>
          <ac:picMkLst>
            <pc:docMk/>
            <pc:sldMk cId="31937555" sldId="268"/>
            <ac:picMk id="1028" creationId="{7079F130-3229-6038-F79A-CDD756CC4557}"/>
          </ac:picMkLst>
        </pc:picChg>
      </pc:sldChg>
      <pc:sldChg chg="addSp delSp modSp add mod modClrScheme chgLayout">
        <pc:chgData name="MATTEO REPETTO" userId="e9c51856-898c-4df0-9c02-75abddc86fc0" providerId="ADAL" clId="{EF26F873-6C66-5046-AC26-FB8DF3311E93}" dt="2025-05-20T06:03:23.259" v="2475" actId="478"/>
        <pc:sldMkLst>
          <pc:docMk/>
          <pc:sldMk cId="1267459003" sldId="269"/>
        </pc:sldMkLst>
        <pc:spChg chg="mod ord">
          <ac:chgData name="MATTEO REPETTO" userId="e9c51856-898c-4df0-9c02-75abddc86fc0" providerId="ADAL" clId="{EF26F873-6C66-5046-AC26-FB8DF3311E93}" dt="2025-05-19T11:02:37.524" v="92" actId="6264"/>
          <ac:spMkLst>
            <pc:docMk/>
            <pc:sldMk cId="1267459003" sldId="269"/>
            <ac:spMk id="2" creationId="{3A8688A4-E4CC-3319-FA84-001598C692B1}"/>
          </ac:spMkLst>
        </pc:spChg>
        <pc:spChg chg="add del mod ord">
          <ac:chgData name="MATTEO REPETTO" userId="e9c51856-898c-4df0-9c02-75abddc86fc0" providerId="ADAL" clId="{EF26F873-6C66-5046-AC26-FB8DF3311E93}" dt="2025-05-19T11:02:37.524" v="92" actId="6264"/>
          <ac:spMkLst>
            <pc:docMk/>
            <pc:sldMk cId="1267459003" sldId="269"/>
            <ac:spMk id="3" creationId="{A63DB5B2-2280-0F4C-3315-D25B569E2E02}"/>
          </ac:spMkLst>
        </pc:spChg>
        <pc:spChg chg="mod ord">
          <ac:chgData name="MATTEO REPETTO" userId="e9c51856-898c-4df0-9c02-75abddc86fc0" providerId="ADAL" clId="{EF26F873-6C66-5046-AC26-FB8DF3311E93}" dt="2025-05-19T11:02:37.524" v="92" actId="6264"/>
          <ac:spMkLst>
            <pc:docMk/>
            <pc:sldMk cId="1267459003" sldId="269"/>
            <ac:spMk id="4" creationId="{634FB2A0-FF93-9264-899F-6052889919AF}"/>
          </ac:spMkLst>
        </pc:spChg>
        <pc:spChg chg="mod ord">
          <ac:chgData name="MATTEO REPETTO" userId="e9c51856-898c-4df0-9c02-75abddc86fc0" providerId="ADAL" clId="{EF26F873-6C66-5046-AC26-FB8DF3311E93}" dt="2025-05-19T11:02:37.524" v="92" actId="6264"/>
          <ac:spMkLst>
            <pc:docMk/>
            <pc:sldMk cId="1267459003" sldId="269"/>
            <ac:spMk id="5" creationId="{DD6EDCE3-B9BA-55F3-A445-4E75CABDD960}"/>
          </ac:spMkLst>
        </pc:spChg>
        <pc:spChg chg="mod ord">
          <ac:chgData name="MATTEO REPETTO" userId="e9c51856-898c-4df0-9c02-75abddc86fc0" providerId="ADAL" clId="{EF26F873-6C66-5046-AC26-FB8DF3311E93}" dt="2025-05-19T11:02:37.524" v="92" actId="6264"/>
          <ac:spMkLst>
            <pc:docMk/>
            <pc:sldMk cId="1267459003" sldId="269"/>
            <ac:spMk id="6" creationId="{58B6B897-2B56-39BD-3776-2272840AAC4E}"/>
          </ac:spMkLst>
        </pc:spChg>
        <pc:spChg chg="add del mod">
          <ac:chgData name="MATTEO REPETTO" userId="e9c51856-898c-4df0-9c02-75abddc86fc0" providerId="ADAL" clId="{EF26F873-6C66-5046-AC26-FB8DF3311E93}" dt="2025-05-19T11:02:37.524" v="92" actId="6264"/>
          <ac:spMkLst>
            <pc:docMk/>
            <pc:sldMk cId="1267459003" sldId="269"/>
            <ac:spMk id="10" creationId="{7C9D4D68-2156-1BA8-649B-BFC1430CF8E9}"/>
          </ac:spMkLst>
        </pc:spChg>
        <pc:spChg chg="add del mod ord">
          <ac:chgData name="MATTEO REPETTO" userId="e9c51856-898c-4df0-9c02-75abddc86fc0" providerId="ADAL" clId="{EF26F873-6C66-5046-AC26-FB8DF3311E93}" dt="2025-05-20T06:03:23.259" v="2475" actId="478"/>
          <ac:spMkLst>
            <pc:docMk/>
            <pc:sldMk cId="1267459003" sldId="269"/>
            <ac:spMk id="11" creationId="{0AF95796-B92C-8C0A-8DAB-B3E8A0AB577F}"/>
          </ac:spMkLst>
        </pc:spChg>
        <pc:picChg chg="mod modVis">
          <ac:chgData name="MATTEO REPETTO" userId="e9c51856-898c-4df0-9c02-75abddc86fc0" providerId="ADAL" clId="{EF26F873-6C66-5046-AC26-FB8DF3311E93}" dt="2025-05-19T13:30:30.873" v="397" actId="14429"/>
          <ac:picMkLst>
            <pc:docMk/>
            <pc:sldMk cId="1267459003" sldId="269"/>
            <ac:picMk id="7" creationId="{73651362-E09A-16B4-27A4-5B22BDF24905}"/>
          </ac:picMkLst>
        </pc:picChg>
        <pc:picChg chg="mod modVis">
          <ac:chgData name="MATTEO REPETTO" userId="e9c51856-898c-4df0-9c02-75abddc86fc0" providerId="ADAL" clId="{EF26F873-6C66-5046-AC26-FB8DF3311E93}" dt="2025-05-19T13:23:23.536" v="309" actId="14429"/>
          <ac:picMkLst>
            <pc:docMk/>
            <pc:sldMk cId="1267459003" sldId="269"/>
            <ac:picMk id="8" creationId="{BD9C8D28-AD92-B667-9EF2-07AFD043E4E2}"/>
          </ac:picMkLst>
        </pc:picChg>
        <pc:picChg chg="mod modVis">
          <ac:chgData name="MATTEO REPETTO" userId="e9c51856-898c-4df0-9c02-75abddc86fc0" providerId="ADAL" clId="{EF26F873-6C66-5046-AC26-FB8DF3311E93}" dt="2025-05-19T13:22:10.532" v="299" actId="14429"/>
          <ac:picMkLst>
            <pc:docMk/>
            <pc:sldMk cId="1267459003" sldId="269"/>
            <ac:picMk id="9" creationId="{482923B6-9930-A13C-290B-BCC2B970ED19}"/>
          </ac:picMkLst>
        </pc:picChg>
        <pc:picChg chg="mod modVis">
          <ac:chgData name="MATTEO REPETTO" userId="e9c51856-898c-4df0-9c02-75abddc86fc0" providerId="ADAL" clId="{EF26F873-6C66-5046-AC26-FB8DF3311E93}" dt="2025-05-19T11:27:06.629" v="237" actId="14429"/>
          <ac:picMkLst>
            <pc:docMk/>
            <pc:sldMk cId="1267459003" sldId="269"/>
            <ac:picMk id="16" creationId="{44257D2C-AD09-1E7A-171D-3D779691956F}"/>
          </ac:picMkLst>
        </pc:picChg>
        <pc:picChg chg="mod ord modVis">
          <ac:chgData name="MATTEO REPETTO" userId="e9c51856-898c-4df0-9c02-75abddc86fc0" providerId="ADAL" clId="{EF26F873-6C66-5046-AC26-FB8DF3311E93}" dt="2025-05-19T13:22:33.982" v="302" actId="14100"/>
          <ac:picMkLst>
            <pc:docMk/>
            <pc:sldMk cId="1267459003" sldId="269"/>
            <ac:picMk id="1028" creationId="{EC9FBB11-72CD-AFA4-8B72-392915805E9E}"/>
          </ac:picMkLst>
        </pc:picChg>
      </pc:sldChg>
      <pc:sldChg chg="addSp delSp modSp add mod modClrScheme chgLayout">
        <pc:chgData name="MATTEO REPETTO" userId="e9c51856-898c-4df0-9c02-75abddc86fc0" providerId="ADAL" clId="{EF26F873-6C66-5046-AC26-FB8DF3311E93}" dt="2025-05-20T06:04:29.117" v="2491" actId="20577"/>
        <pc:sldMkLst>
          <pc:docMk/>
          <pc:sldMk cId="778555139" sldId="270"/>
        </pc:sldMkLst>
        <pc:spChg chg="mod ord modVis">
          <ac:chgData name="MATTEO REPETTO" userId="e9c51856-898c-4df0-9c02-75abddc86fc0" providerId="ADAL" clId="{EF26F873-6C66-5046-AC26-FB8DF3311E93}" dt="2025-05-20T06:04:29.117" v="2491" actId="20577"/>
          <ac:spMkLst>
            <pc:docMk/>
            <pc:sldMk cId="778555139" sldId="270"/>
            <ac:spMk id="2" creationId="{3897A927-2F1B-ADC9-2697-FE2892B3FC05}"/>
          </ac:spMkLst>
        </pc:spChg>
        <pc:spChg chg="add del mod ord">
          <ac:chgData name="MATTEO REPETTO" userId="e9c51856-898c-4df0-9c02-75abddc86fc0" providerId="ADAL" clId="{EF26F873-6C66-5046-AC26-FB8DF3311E93}" dt="2025-05-19T11:02:37.524" v="92" actId="6264"/>
          <ac:spMkLst>
            <pc:docMk/>
            <pc:sldMk cId="778555139" sldId="270"/>
            <ac:spMk id="3" creationId="{52FFB4FB-3EFF-7283-A4EB-A90132F00986}"/>
          </ac:spMkLst>
        </pc:spChg>
        <pc:spChg chg="mod ord modVis">
          <ac:chgData name="MATTEO REPETTO" userId="e9c51856-898c-4df0-9c02-75abddc86fc0" providerId="ADAL" clId="{EF26F873-6C66-5046-AC26-FB8DF3311E93}" dt="2025-05-19T13:32:07.028" v="440" actId="33935"/>
          <ac:spMkLst>
            <pc:docMk/>
            <pc:sldMk cId="778555139" sldId="270"/>
            <ac:spMk id="4" creationId="{3961747C-4E27-4359-3404-B0803521D199}"/>
          </ac:spMkLst>
        </pc:spChg>
        <pc:spChg chg="mod ord modVis">
          <ac:chgData name="MATTEO REPETTO" userId="e9c51856-898c-4df0-9c02-75abddc86fc0" providerId="ADAL" clId="{EF26F873-6C66-5046-AC26-FB8DF3311E93}" dt="2025-05-19T13:32:07.028" v="440" actId="33935"/>
          <ac:spMkLst>
            <pc:docMk/>
            <pc:sldMk cId="778555139" sldId="270"/>
            <ac:spMk id="5" creationId="{D2FE79CE-A6B5-9E31-E320-26CC18EE5474}"/>
          </ac:spMkLst>
        </pc:spChg>
        <pc:spChg chg="mod ord modVis">
          <ac:chgData name="MATTEO REPETTO" userId="e9c51856-898c-4df0-9c02-75abddc86fc0" providerId="ADAL" clId="{EF26F873-6C66-5046-AC26-FB8DF3311E93}" dt="2025-05-19T13:32:07.028" v="440" actId="33935"/>
          <ac:spMkLst>
            <pc:docMk/>
            <pc:sldMk cId="778555139" sldId="270"/>
            <ac:spMk id="6" creationId="{536B13CA-8702-2A19-0167-8502F4B16B81}"/>
          </ac:spMkLst>
        </pc:spChg>
        <pc:spChg chg="add del mod">
          <ac:chgData name="MATTEO REPETTO" userId="e9c51856-898c-4df0-9c02-75abddc86fc0" providerId="ADAL" clId="{EF26F873-6C66-5046-AC26-FB8DF3311E93}" dt="2025-05-19T11:02:37.524" v="92" actId="6264"/>
          <ac:spMkLst>
            <pc:docMk/>
            <pc:sldMk cId="778555139" sldId="270"/>
            <ac:spMk id="10" creationId="{DB84C88E-2575-8B7B-9028-EFC4A8F8F803}"/>
          </ac:spMkLst>
        </pc:spChg>
        <pc:spChg chg="add del mod ord modVis">
          <ac:chgData name="MATTEO REPETTO" userId="e9c51856-898c-4df0-9c02-75abddc86fc0" providerId="ADAL" clId="{EF26F873-6C66-5046-AC26-FB8DF3311E93}" dt="2025-05-20T06:03:29.659" v="2476" actId="478"/>
          <ac:spMkLst>
            <pc:docMk/>
            <pc:sldMk cId="778555139" sldId="270"/>
            <ac:spMk id="12" creationId="{36741B88-EFB1-4CF2-50A9-26A9B9E2A3E6}"/>
          </ac:spMkLst>
        </pc:spChg>
        <pc:picChg chg="mod modVis">
          <ac:chgData name="MATTEO REPETTO" userId="e9c51856-898c-4df0-9c02-75abddc86fc0" providerId="ADAL" clId="{EF26F873-6C66-5046-AC26-FB8DF3311E93}" dt="2025-05-19T13:32:07.028" v="440" actId="33935"/>
          <ac:picMkLst>
            <pc:docMk/>
            <pc:sldMk cId="778555139" sldId="270"/>
            <ac:picMk id="7" creationId="{BF198407-6896-525E-3F34-0CDB8EE5DB9E}"/>
          </ac:picMkLst>
        </pc:picChg>
        <pc:picChg chg="mod modVis">
          <ac:chgData name="MATTEO REPETTO" userId="e9c51856-898c-4df0-9c02-75abddc86fc0" providerId="ADAL" clId="{EF26F873-6C66-5046-AC26-FB8DF3311E93}" dt="2025-05-19T13:32:07.028" v="440" actId="33935"/>
          <ac:picMkLst>
            <pc:docMk/>
            <pc:sldMk cId="778555139" sldId="270"/>
            <ac:picMk id="8" creationId="{E9706C6E-ECC4-DF48-3A4C-55C5CB7A727A}"/>
          </ac:picMkLst>
        </pc:picChg>
        <pc:picChg chg="mod modVis">
          <ac:chgData name="MATTEO REPETTO" userId="e9c51856-898c-4df0-9c02-75abddc86fc0" providerId="ADAL" clId="{EF26F873-6C66-5046-AC26-FB8DF3311E93}" dt="2025-05-19T13:32:07.028" v="440" actId="33935"/>
          <ac:picMkLst>
            <pc:docMk/>
            <pc:sldMk cId="778555139" sldId="270"/>
            <ac:picMk id="9" creationId="{969D675D-2501-CFB9-08A1-4A84832F1A76}"/>
          </ac:picMkLst>
        </pc:picChg>
        <pc:picChg chg="mod ord modVis">
          <ac:chgData name="MATTEO REPETTO" userId="e9c51856-898c-4df0-9c02-75abddc86fc0" providerId="ADAL" clId="{EF26F873-6C66-5046-AC26-FB8DF3311E93}" dt="2025-05-19T13:32:52.742" v="482" actId="1035"/>
          <ac:picMkLst>
            <pc:docMk/>
            <pc:sldMk cId="778555139" sldId="270"/>
            <ac:picMk id="11" creationId="{EB9CD58D-EE29-E246-8063-21A7E6895EC8}"/>
          </ac:picMkLst>
        </pc:picChg>
        <pc:picChg chg="mod modVis">
          <ac:chgData name="MATTEO REPETTO" userId="e9c51856-898c-4df0-9c02-75abddc86fc0" providerId="ADAL" clId="{EF26F873-6C66-5046-AC26-FB8DF3311E93}" dt="2025-05-19T13:32:07.028" v="440" actId="33935"/>
          <ac:picMkLst>
            <pc:docMk/>
            <pc:sldMk cId="778555139" sldId="270"/>
            <ac:picMk id="13" creationId="{AFD69911-BF0B-0584-D188-52EB3FC30DB8}"/>
          </ac:picMkLst>
        </pc:picChg>
        <pc:picChg chg="mod modVis">
          <ac:chgData name="MATTEO REPETTO" userId="e9c51856-898c-4df0-9c02-75abddc86fc0" providerId="ADAL" clId="{EF26F873-6C66-5046-AC26-FB8DF3311E93}" dt="2025-05-19T13:32:07.028" v="440" actId="33935"/>
          <ac:picMkLst>
            <pc:docMk/>
            <pc:sldMk cId="778555139" sldId="270"/>
            <ac:picMk id="16" creationId="{557D81DA-D18D-F2E2-7A54-66D8426CAC4C}"/>
          </ac:picMkLst>
        </pc:picChg>
      </pc:sldChg>
      <pc:sldChg chg="addSp delSp modSp add mod modClrScheme chgLayout">
        <pc:chgData name="MATTEO REPETTO" userId="e9c51856-898c-4df0-9c02-75abddc86fc0" providerId="ADAL" clId="{EF26F873-6C66-5046-AC26-FB8DF3311E93}" dt="2025-05-20T06:15:53.960" v="2546" actId="208"/>
        <pc:sldMkLst>
          <pc:docMk/>
          <pc:sldMk cId="2051180072" sldId="271"/>
        </pc:sldMkLst>
        <pc:spChg chg="mod ord">
          <ac:chgData name="MATTEO REPETTO" userId="e9c51856-898c-4df0-9c02-75abddc86fc0" providerId="ADAL" clId="{EF26F873-6C66-5046-AC26-FB8DF3311E93}" dt="2025-05-19T11:02:37.524" v="92" actId="6264"/>
          <ac:spMkLst>
            <pc:docMk/>
            <pc:sldMk cId="2051180072" sldId="271"/>
            <ac:spMk id="2" creationId="{205C3FA5-C0AE-3B8A-C47D-6901D2714F6C}"/>
          </ac:spMkLst>
        </pc:spChg>
        <pc:spChg chg="add del mod ord">
          <ac:chgData name="MATTEO REPETTO" userId="e9c51856-898c-4df0-9c02-75abddc86fc0" providerId="ADAL" clId="{EF26F873-6C66-5046-AC26-FB8DF3311E93}" dt="2025-05-19T11:02:37.524" v="92" actId="6264"/>
          <ac:spMkLst>
            <pc:docMk/>
            <pc:sldMk cId="2051180072" sldId="271"/>
            <ac:spMk id="3" creationId="{5087B23A-14CD-B363-3A4E-E71EB4DAE974}"/>
          </ac:spMkLst>
        </pc:spChg>
        <pc:spChg chg="mod ord">
          <ac:chgData name="MATTEO REPETTO" userId="e9c51856-898c-4df0-9c02-75abddc86fc0" providerId="ADAL" clId="{EF26F873-6C66-5046-AC26-FB8DF3311E93}" dt="2025-05-19T11:02:37.524" v="92" actId="6264"/>
          <ac:spMkLst>
            <pc:docMk/>
            <pc:sldMk cId="2051180072" sldId="271"/>
            <ac:spMk id="4" creationId="{80CDA836-9882-D36D-5E93-C28D669EF9DB}"/>
          </ac:spMkLst>
        </pc:spChg>
        <pc:spChg chg="mod ord">
          <ac:chgData name="MATTEO REPETTO" userId="e9c51856-898c-4df0-9c02-75abddc86fc0" providerId="ADAL" clId="{EF26F873-6C66-5046-AC26-FB8DF3311E93}" dt="2025-05-19T11:02:37.524" v="92" actId="6264"/>
          <ac:spMkLst>
            <pc:docMk/>
            <pc:sldMk cId="2051180072" sldId="271"/>
            <ac:spMk id="5" creationId="{B22ECB98-7215-3DA9-6A58-98FAA8B9FE75}"/>
          </ac:spMkLst>
        </pc:spChg>
        <pc:spChg chg="mod ord">
          <ac:chgData name="MATTEO REPETTO" userId="e9c51856-898c-4df0-9c02-75abddc86fc0" providerId="ADAL" clId="{EF26F873-6C66-5046-AC26-FB8DF3311E93}" dt="2025-05-19T11:02:37.524" v="92" actId="6264"/>
          <ac:spMkLst>
            <pc:docMk/>
            <pc:sldMk cId="2051180072" sldId="271"/>
            <ac:spMk id="6" creationId="{99F27B1A-BFD7-5BD0-CA99-7F88851726DC}"/>
          </ac:spMkLst>
        </pc:spChg>
        <pc:spChg chg="add del mod">
          <ac:chgData name="MATTEO REPETTO" userId="e9c51856-898c-4df0-9c02-75abddc86fc0" providerId="ADAL" clId="{EF26F873-6C66-5046-AC26-FB8DF3311E93}" dt="2025-05-19T11:02:37.524" v="92" actId="6264"/>
          <ac:spMkLst>
            <pc:docMk/>
            <pc:sldMk cId="2051180072" sldId="271"/>
            <ac:spMk id="7" creationId="{4C538CE5-4BA2-2C00-9653-33475F1360BF}"/>
          </ac:spMkLst>
        </pc:spChg>
        <pc:spChg chg="add del mod ord">
          <ac:chgData name="MATTEO REPETTO" userId="e9c51856-898c-4df0-9c02-75abddc86fc0" providerId="ADAL" clId="{EF26F873-6C66-5046-AC26-FB8DF3311E93}" dt="2025-05-19T13:36:00.416" v="517" actId="478"/>
          <ac:spMkLst>
            <pc:docMk/>
            <pc:sldMk cId="2051180072" sldId="271"/>
            <ac:spMk id="8" creationId="{C2C2B22A-2CB0-2AC0-0B1E-F8FD9BF9A309}"/>
          </ac:spMkLst>
        </pc:spChg>
        <pc:spChg chg="mod modVis">
          <ac:chgData name="MATTEO REPETTO" userId="e9c51856-898c-4df0-9c02-75abddc86fc0" providerId="ADAL" clId="{EF26F873-6C66-5046-AC26-FB8DF3311E93}" dt="2025-05-20T06:15:25.517" v="2544" actId="208"/>
          <ac:spMkLst>
            <pc:docMk/>
            <pc:sldMk cId="2051180072" sldId="271"/>
            <ac:spMk id="10" creationId="{EFA54351-4AC9-22C2-AB73-340378A97A34}"/>
          </ac:spMkLst>
        </pc:spChg>
        <pc:spChg chg="mod">
          <ac:chgData name="MATTEO REPETTO" userId="e9c51856-898c-4df0-9c02-75abddc86fc0" providerId="ADAL" clId="{EF26F873-6C66-5046-AC26-FB8DF3311E93}" dt="2025-05-20T06:15:25.517" v="2544" actId="208"/>
          <ac:spMkLst>
            <pc:docMk/>
            <pc:sldMk cId="2051180072" sldId="271"/>
            <ac:spMk id="12" creationId="{12A5C958-B2EB-361C-54E3-A024CD57BD67}"/>
          </ac:spMkLst>
        </pc:spChg>
        <pc:spChg chg="mod">
          <ac:chgData name="MATTEO REPETTO" userId="e9c51856-898c-4df0-9c02-75abddc86fc0" providerId="ADAL" clId="{EF26F873-6C66-5046-AC26-FB8DF3311E93}" dt="2025-05-20T06:15:25.517" v="2544" actId="208"/>
          <ac:spMkLst>
            <pc:docMk/>
            <pc:sldMk cId="2051180072" sldId="271"/>
            <ac:spMk id="14" creationId="{75F23789-7915-EA2A-BFB4-DBD22BBE6369}"/>
          </ac:spMkLst>
        </pc:spChg>
        <pc:spChg chg="mod">
          <ac:chgData name="MATTEO REPETTO" userId="e9c51856-898c-4df0-9c02-75abddc86fc0" providerId="ADAL" clId="{EF26F873-6C66-5046-AC26-FB8DF3311E93}" dt="2025-05-20T06:15:25.517" v="2544" actId="208"/>
          <ac:spMkLst>
            <pc:docMk/>
            <pc:sldMk cId="2051180072" sldId="271"/>
            <ac:spMk id="17" creationId="{39878451-9C19-A566-6CAE-F1246FD05C2D}"/>
          </ac:spMkLst>
        </pc:spChg>
        <pc:spChg chg="mod">
          <ac:chgData name="MATTEO REPETTO" userId="e9c51856-898c-4df0-9c02-75abddc86fc0" providerId="ADAL" clId="{EF26F873-6C66-5046-AC26-FB8DF3311E93}" dt="2025-05-20T06:15:53.960" v="2546" actId="208"/>
          <ac:spMkLst>
            <pc:docMk/>
            <pc:sldMk cId="2051180072" sldId="271"/>
            <ac:spMk id="18" creationId="{B643828E-EE27-27F0-6289-881A0D6E6272}"/>
          </ac:spMkLst>
        </pc:spChg>
        <pc:spChg chg="mod">
          <ac:chgData name="MATTEO REPETTO" userId="e9c51856-898c-4df0-9c02-75abddc86fc0" providerId="ADAL" clId="{EF26F873-6C66-5046-AC26-FB8DF3311E93}" dt="2025-05-20T06:15:53.960" v="2546" actId="208"/>
          <ac:spMkLst>
            <pc:docMk/>
            <pc:sldMk cId="2051180072" sldId="271"/>
            <ac:spMk id="19" creationId="{C61D6492-7CD2-B93F-2857-BB61E08B705A}"/>
          </ac:spMkLst>
        </pc:spChg>
        <pc:spChg chg="mod">
          <ac:chgData name="MATTEO REPETTO" userId="e9c51856-898c-4df0-9c02-75abddc86fc0" providerId="ADAL" clId="{EF26F873-6C66-5046-AC26-FB8DF3311E93}" dt="2025-05-20T06:15:53.960" v="2546" actId="208"/>
          <ac:spMkLst>
            <pc:docMk/>
            <pc:sldMk cId="2051180072" sldId="271"/>
            <ac:spMk id="20" creationId="{96687940-0674-7299-7983-26B3BF072411}"/>
          </ac:spMkLst>
        </pc:spChg>
        <pc:spChg chg="mod">
          <ac:chgData name="MATTEO REPETTO" userId="e9c51856-898c-4df0-9c02-75abddc86fc0" providerId="ADAL" clId="{EF26F873-6C66-5046-AC26-FB8DF3311E93}" dt="2025-05-20T06:15:53.960" v="2546" actId="208"/>
          <ac:spMkLst>
            <pc:docMk/>
            <pc:sldMk cId="2051180072" sldId="271"/>
            <ac:spMk id="21" creationId="{0236B122-34EE-E507-F21F-4699AB2FE6E2}"/>
          </ac:spMkLst>
        </pc:spChg>
        <pc:spChg chg="mod">
          <ac:chgData name="MATTEO REPETTO" userId="e9c51856-898c-4df0-9c02-75abddc86fc0" providerId="ADAL" clId="{EF26F873-6C66-5046-AC26-FB8DF3311E93}" dt="2025-05-20T06:15:53.960" v="2546" actId="208"/>
          <ac:spMkLst>
            <pc:docMk/>
            <pc:sldMk cId="2051180072" sldId="271"/>
            <ac:spMk id="22" creationId="{43104457-A260-DABC-A2E1-B1361DD16A7B}"/>
          </ac:spMkLst>
        </pc:spChg>
        <pc:spChg chg="mod">
          <ac:chgData name="MATTEO REPETTO" userId="e9c51856-898c-4df0-9c02-75abddc86fc0" providerId="ADAL" clId="{EF26F873-6C66-5046-AC26-FB8DF3311E93}" dt="2025-05-20T06:15:53.960" v="2546" actId="208"/>
          <ac:spMkLst>
            <pc:docMk/>
            <pc:sldMk cId="2051180072" sldId="271"/>
            <ac:spMk id="23" creationId="{6746C4D5-FDDB-9162-F00C-F83236769C7C}"/>
          </ac:spMkLst>
        </pc:spChg>
        <pc:spChg chg="mod">
          <ac:chgData name="MATTEO REPETTO" userId="e9c51856-898c-4df0-9c02-75abddc86fc0" providerId="ADAL" clId="{EF26F873-6C66-5046-AC26-FB8DF3311E93}" dt="2025-05-20T06:15:31.436" v="2545" actId="208"/>
          <ac:spMkLst>
            <pc:docMk/>
            <pc:sldMk cId="2051180072" sldId="271"/>
            <ac:spMk id="25" creationId="{66F6E65F-66A2-E4FC-0221-5A981E8C3B4C}"/>
          </ac:spMkLst>
        </pc:spChg>
        <pc:spChg chg="mod">
          <ac:chgData name="MATTEO REPETTO" userId="e9c51856-898c-4df0-9c02-75abddc86fc0" providerId="ADAL" clId="{EF26F873-6C66-5046-AC26-FB8DF3311E93}" dt="2025-05-20T06:15:31.436" v="2545" actId="208"/>
          <ac:spMkLst>
            <pc:docMk/>
            <pc:sldMk cId="2051180072" sldId="271"/>
            <ac:spMk id="26" creationId="{A22E3116-8F85-33A8-07DD-30EE1DC82E2E}"/>
          </ac:spMkLst>
        </pc:spChg>
        <pc:spChg chg="mod">
          <ac:chgData name="MATTEO REPETTO" userId="e9c51856-898c-4df0-9c02-75abddc86fc0" providerId="ADAL" clId="{EF26F873-6C66-5046-AC26-FB8DF3311E93}" dt="2025-05-20T06:15:31.436" v="2545" actId="208"/>
          <ac:spMkLst>
            <pc:docMk/>
            <pc:sldMk cId="2051180072" sldId="271"/>
            <ac:spMk id="27" creationId="{669355DA-59AB-9FE2-7BDA-B99A681699C0}"/>
          </ac:spMkLst>
        </pc:spChg>
        <pc:spChg chg="mod">
          <ac:chgData name="MATTEO REPETTO" userId="e9c51856-898c-4df0-9c02-75abddc86fc0" providerId="ADAL" clId="{EF26F873-6C66-5046-AC26-FB8DF3311E93}" dt="2025-05-20T06:15:53.960" v="2546" actId="208"/>
          <ac:spMkLst>
            <pc:docMk/>
            <pc:sldMk cId="2051180072" sldId="271"/>
            <ac:spMk id="30" creationId="{2A6A7A4C-9198-2AC8-334E-8403F7567868}"/>
          </ac:spMkLst>
        </pc:spChg>
        <pc:spChg chg="mod">
          <ac:chgData name="MATTEO REPETTO" userId="e9c51856-898c-4df0-9c02-75abddc86fc0" providerId="ADAL" clId="{EF26F873-6C66-5046-AC26-FB8DF3311E93}" dt="2025-05-20T06:15:53.960" v="2546" actId="208"/>
          <ac:spMkLst>
            <pc:docMk/>
            <pc:sldMk cId="2051180072" sldId="271"/>
            <ac:spMk id="31" creationId="{85997381-5398-9F08-0534-CCB2580530A9}"/>
          </ac:spMkLst>
        </pc:spChg>
        <pc:spChg chg="mod">
          <ac:chgData name="MATTEO REPETTO" userId="e9c51856-898c-4df0-9c02-75abddc86fc0" providerId="ADAL" clId="{EF26F873-6C66-5046-AC26-FB8DF3311E93}" dt="2025-05-20T06:15:53.960" v="2546" actId="208"/>
          <ac:spMkLst>
            <pc:docMk/>
            <pc:sldMk cId="2051180072" sldId="271"/>
            <ac:spMk id="32" creationId="{FA2A4405-7097-2A1F-AFA5-4D4F958E6653}"/>
          </ac:spMkLst>
        </pc:spChg>
        <pc:grpChg chg="mod">
          <ac:chgData name="MATTEO REPETTO" userId="e9c51856-898c-4df0-9c02-75abddc86fc0" providerId="ADAL" clId="{EF26F873-6C66-5046-AC26-FB8DF3311E93}" dt="2025-05-19T13:40:20.662" v="573" actId="1076"/>
          <ac:grpSpMkLst>
            <pc:docMk/>
            <pc:sldMk cId="2051180072" sldId="271"/>
            <ac:grpSpMk id="28" creationId="{557D51BE-CB9A-14D8-9600-810AFE09F791}"/>
          </ac:grpSpMkLst>
        </pc:grpChg>
        <pc:grpChg chg="mod modVis">
          <ac:chgData name="MATTEO REPETTO" userId="e9c51856-898c-4df0-9c02-75abddc86fc0" providerId="ADAL" clId="{EF26F873-6C66-5046-AC26-FB8DF3311E93}" dt="2025-05-19T13:40:34.791" v="574" actId="1076"/>
          <ac:grpSpMkLst>
            <pc:docMk/>
            <pc:sldMk cId="2051180072" sldId="271"/>
            <ac:grpSpMk id="29" creationId="{2F6EA3E4-85C7-6F42-ACB7-86FAD863CF78}"/>
          </ac:grpSpMkLst>
        </pc:grpChg>
        <pc:picChg chg="add del mod modVis">
          <ac:chgData name="MATTEO REPETTO" userId="e9c51856-898c-4df0-9c02-75abddc86fc0" providerId="ADAL" clId="{EF26F873-6C66-5046-AC26-FB8DF3311E93}" dt="2025-05-19T13:37:15.778" v="537" actId="478"/>
          <ac:picMkLst>
            <pc:docMk/>
            <pc:sldMk cId="2051180072" sldId="271"/>
            <ac:picMk id="9" creationId="{495EEE00-EB9D-EFF8-A4DF-F7938988AB8A}"/>
          </ac:picMkLst>
        </pc:picChg>
        <pc:picChg chg="add mod modVis">
          <ac:chgData name="MATTEO REPETTO" userId="e9c51856-898c-4df0-9c02-75abddc86fc0" providerId="ADAL" clId="{EF26F873-6C66-5046-AC26-FB8DF3311E93}" dt="2025-05-19T13:37:44.248" v="560" actId="14429"/>
          <ac:picMkLst>
            <pc:docMk/>
            <pc:sldMk cId="2051180072" sldId="271"/>
            <ac:picMk id="11" creationId="{1C07E388-CD0F-EB66-A2D5-87A92981F5EF}"/>
          </ac:picMkLst>
        </pc:picChg>
        <pc:picChg chg="mod modVis">
          <ac:chgData name="MATTEO REPETTO" userId="e9c51856-898c-4df0-9c02-75abddc86fc0" providerId="ADAL" clId="{EF26F873-6C66-5046-AC26-FB8DF3311E93}" dt="2025-05-19T13:45:12.238" v="624"/>
          <ac:picMkLst>
            <pc:docMk/>
            <pc:sldMk cId="2051180072" sldId="271"/>
            <ac:picMk id="16" creationId="{453FEE15-52AB-EC23-BE95-C33274C01312}"/>
          </ac:picMkLst>
        </pc:picChg>
      </pc:sldChg>
      <pc:sldChg chg="addSp delSp modSp add mod modClrScheme chgLayout">
        <pc:chgData name="MATTEO REPETTO" userId="e9c51856-898c-4df0-9c02-75abddc86fc0" providerId="ADAL" clId="{EF26F873-6C66-5046-AC26-FB8DF3311E93}" dt="2025-05-20T06:05:08.991" v="2504" actId="5793"/>
        <pc:sldMkLst>
          <pc:docMk/>
          <pc:sldMk cId="2273086803" sldId="272"/>
        </pc:sldMkLst>
        <pc:spChg chg="mod ord">
          <ac:chgData name="MATTEO REPETTO" userId="e9c51856-898c-4df0-9c02-75abddc86fc0" providerId="ADAL" clId="{EF26F873-6C66-5046-AC26-FB8DF3311E93}" dt="2025-05-20T06:05:08.991" v="2504" actId="5793"/>
          <ac:spMkLst>
            <pc:docMk/>
            <pc:sldMk cId="2273086803" sldId="272"/>
            <ac:spMk id="2" creationId="{FF31794D-6D20-326F-1A9A-FAB1D550BA8A}"/>
          </ac:spMkLst>
        </pc:spChg>
        <pc:spChg chg="add del mod ord">
          <ac:chgData name="MATTEO REPETTO" userId="e9c51856-898c-4df0-9c02-75abddc86fc0" providerId="ADAL" clId="{EF26F873-6C66-5046-AC26-FB8DF3311E93}" dt="2025-05-19T11:02:37.524" v="92" actId="6264"/>
          <ac:spMkLst>
            <pc:docMk/>
            <pc:sldMk cId="2273086803" sldId="272"/>
            <ac:spMk id="3" creationId="{63ECDD78-E2B2-85DE-B99C-EBBCF67E798C}"/>
          </ac:spMkLst>
        </pc:spChg>
        <pc:spChg chg="mod ord">
          <ac:chgData name="MATTEO REPETTO" userId="e9c51856-898c-4df0-9c02-75abddc86fc0" providerId="ADAL" clId="{EF26F873-6C66-5046-AC26-FB8DF3311E93}" dt="2025-05-19T11:02:37.524" v="92" actId="6264"/>
          <ac:spMkLst>
            <pc:docMk/>
            <pc:sldMk cId="2273086803" sldId="272"/>
            <ac:spMk id="4" creationId="{01D3C2A3-16D4-A46A-C744-CE7E5B23226E}"/>
          </ac:spMkLst>
        </pc:spChg>
        <pc:spChg chg="mod ord">
          <ac:chgData name="MATTEO REPETTO" userId="e9c51856-898c-4df0-9c02-75abddc86fc0" providerId="ADAL" clId="{EF26F873-6C66-5046-AC26-FB8DF3311E93}" dt="2025-05-19T11:02:37.524" v="92" actId="6264"/>
          <ac:spMkLst>
            <pc:docMk/>
            <pc:sldMk cId="2273086803" sldId="272"/>
            <ac:spMk id="5" creationId="{8471FCEE-CD9D-78DF-426B-F1A01C8192D7}"/>
          </ac:spMkLst>
        </pc:spChg>
        <pc:spChg chg="mod ord modVis">
          <ac:chgData name="MATTEO REPETTO" userId="e9c51856-898c-4df0-9c02-75abddc86fc0" providerId="ADAL" clId="{EF26F873-6C66-5046-AC26-FB8DF3311E93}" dt="2025-05-19T13:41:45.445" v="589" actId="14429"/>
          <ac:spMkLst>
            <pc:docMk/>
            <pc:sldMk cId="2273086803" sldId="272"/>
            <ac:spMk id="6" creationId="{D2D22EA5-161C-E86A-F461-40D7263695D7}"/>
          </ac:spMkLst>
        </pc:spChg>
        <pc:spChg chg="add del mod">
          <ac:chgData name="MATTEO REPETTO" userId="e9c51856-898c-4df0-9c02-75abddc86fc0" providerId="ADAL" clId="{EF26F873-6C66-5046-AC26-FB8DF3311E93}" dt="2025-05-19T11:02:37.524" v="92" actId="6264"/>
          <ac:spMkLst>
            <pc:docMk/>
            <pc:sldMk cId="2273086803" sldId="272"/>
            <ac:spMk id="7" creationId="{8472C0BF-DECC-822B-1FF4-E7E1AA4568CA}"/>
          </ac:spMkLst>
        </pc:spChg>
        <pc:spChg chg="add del mod ord">
          <ac:chgData name="MATTEO REPETTO" userId="e9c51856-898c-4df0-9c02-75abddc86fc0" providerId="ADAL" clId="{EF26F873-6C66-5046-AC26-FB8DF3311E93}" dt="2025-05-20T06:04:46.089" v="2492" actId="478"/>
          <ac:spMkLst>
            <pc:docMk/>
            <pc:sldMk cId="2273086803" sldId="272"/>
            <ac:spMk id="8" creationId="{9BCDECC4-68DB-EEC8-0700-D0A17094BE90}"/>
          </ac:spMkLst>
        </pc:spChg>
        <pc:picChg chg="mod modVis">
          <ac:chgData name="MATTEO REPETTO" userId="e9c51856-898c-4df0-9c02-75abddc86fc0" providerId="ADAL" clId="{EF26F873-6C66-5046-AC26-FB8DF3311E93}" dt="2025-05-19T13:50:31.516" v="684" actId="1076"/>
          <ac:picMkLst>
            <pc:docMk/>
            <pc:sldMk cId="2273086803" sldId="272"/>
            <ac:picMk id="9" creationId="{F2EF7453-A91F-213D-88CD-9380570D5FA1}"/>
          </ac:picMkLst>
        </pc:picChg>
        <pc:picChg chg="mod modVis">
          <ac:chgData name="MATTEO REPETTO" userId="e9c51856-898c-4df0-9c02-75abddc86fc0" providerId="ADAL" clId="{EF26F873-6C66-5046-AC26-FB8DF3311E93}" dt="2025-05-19T13:46:02.227" v="634" actId="1076"/>
          <ac:picMkLst>
            <pc:docMk/>
            <pc:sldMk cId="2273086803" sldId="272"/>
            <ac:picMk id="15" creationId="{0657B183-F96E-B7AE-FAEF-D07F3A2AC1C9}"/>
          </ac:picMkLst>
        </pc:picChg>
        <pc:picChg chg="mod modVis">
          <ac:chgData name="MATTEO REPETTO" userId="e9c51856-898c-4df0-9c02-75abddc86fc0" providerId="ADAL" clId="{EF26F873-6C66-5046-AC26-FB8DF3311E93}" dt="2025-05-19T13:45:42.709" v="631" actId="1076"/>
          <ac:picMkLst>
            <pc:docMk/>
            <pc:sldMk cId="2273086803" sldId="272"/>
            <ac:picMk id="16" creationId="{6D9239F6-EBB7-0A79-779E-A1C09D3C864B}"/>
          </ac:picMkLst>
        </pc:picChg>
        <pc:picChg chg="mod modVis">
          <ac:chgData name="MATTEO REPETTO" userId="e9c51856-898c-4df0-9c02-75abddc86fc0" providerId="ADAL" clId="{EF26F873-6C66-5046-AC26-FB8DF3311E93}" dt="2025-05-19T13:44:23.284" v="617" actId="1076"/>
          <ac:picMkLst>
            <pc:docMk/>
            <pc:sldMk cId="2273086803" sldId="272"/>
            <ac:picMk id="33" creationId="{35C9DF48-98E1-6755-1C7D-38FA3B90E5C1}"/>
          </ac:picMkLst>
        </pc:picChg>
        <pc:picChg chg="mod modVis">
          <ac:chgData name="MATTEO REPETTO" userId="e9c51856-898c-4df0-9c02-75abddc86fc0" providerId="ADAL" clId="{EF26F873-6C66-5046-AC26-FB8DF3311E93}" dt="2025-05-19T13:44:38.233" v="623" actId="1076"/>
          <ac:picMkLst>
            <pc:docMk/>
            <pc:sldMk cId="2273086803" sldId="272"/>
            <ac:picMk id="35" creationId="{4EF8CBEC-022C-4ACE-AF6C-CF85E1A293B2}"/>
          </ac:picMkLst>
        </pc:picChg>
      </pc:sldChg>
      <pc:sldChg chg="addSp delSp modSp add mod modClrScheme chgLayout">
        <pc:chgData name="MATTEO REPETTO" userId="e9c51856-898c-4df0-9c02-75abddc86fc0" providerId="ADAL" clId="{EF26F873-6C66-5046-AC26-FB8DF3311E93}" dt="2025-05-20T06:16:16.591" v="2547" actId="208"/>
        <pc:sldMkLst>
          <pc:docMk/>
          <pc:sldMk cId="3154756501" sldId="273"/>
        </pc:sldMkLst>
        <pc:spChg chg="mod ord">
          <ac:chgData name="MATTEO REPETTO" userId="e9c51856-898c-4df0-9c02-75abddc86fc0" providerId="ADAL" clId="{EF26F873-6C66-5046-AC26-FB8DF3311E93}" dt="2025-05-20T06:05:18.323" v="2517" actId="20577"/>
          <ac:spMkLst>
            <pc:docMk/>
            <pc:sldMk cId="3154756501" sldId="273"/>
            <ac:spMk id="2" creationId="{08ED3BB0-DA91-DF11-A168-15C4AD91E9BA}"/>
          </ac:spMkLst>
        </pc:spChg>
        <pc:spChg chg="mod">
          <ac:chgData name="MATTEO REPETTO" userId="e9c51856-898c-4df0-9c02-75abddc86fc0" providerId="ADAL" clId="{EF26F873-6C66-5046-AC26-FB8DF3311E93}" dt="2025-05-20T06:16:16.591" v="2547" actId="208"/>
          <ac:spMkLst>
            <pc:docMk/>
            <pc:sldMk cId="3154756501" sldId="273"/>
            <ac:spMk id="3" creationId="{BA84C8CB-B747-F36F-B631-1C3A94055E87}"/>
          </ac:spMkLst>
        </pc:spChg>
        <pc:spChg chg="mod ord">
          <ac:chgData name="MATTEO REPETTO" userId="e9c51856-898c-4df0-9c02-75abddc86fc0" providerId="ADAL" clId="{EF26F873-6C66-5046-AC26-FB8DF3311E93}" dt="2025-05-19T11:02:37.524" v="92" actId="6264"/>
          <ac:spMkLst>
            <pc:docMk/>
            <pc:sldMk cId="3154756501" sldId="273"/>
            <ac:spMk id="4" creationId="{600F5C8C-4190-D540-154E-70753F8DD00D}"/>
          </ac:spMkLst>
        </pc:spChg>
        <pc:spChg chg="mod ord">
          <ac:chgData name="MATTEO REPETTO" userId="e9c51856-898c-4df0-9c02-75abddc86fc0" providerId="ADAL" clId="{EF26F873-6C66-5046-AC26-FB8DF3311E93}" dt="2025-05-19T11:02:37.524" v="92" actId="6264"/>
          <ac:spMkLst>
            <pc:docMk/>
            <pc:sldMk cId="3154756501" sldId="273"/>
            <ac:spMk id="5" creationId="{3ADDA31C-609B-F67D-1188-AC3E75282C29}"/>
          </ac:spMkLst>
        </pc:spChg>
        <pc:spChg chg="mod ord">
          <ac:chgData name="MATTEO REPETTO" userId="e9c51856-898c-4df0-9c02-75abddc86fc0" providerId="ADAL" clId="{EF26F873-6C66-5046-AC26-FB8DF3311E93}" dt="2025-05-19T11:02:37.524" v="92" actId="6264"/>
          <ac:spMkLst>
            <pc:docMk/>
            <pc:sldMk cId="3154756501" sldId="273"/>
            <ac:spMk id="6" creationId="{2C68002C-4841-704C-96FC-8F24EE8B05F3}"/>
          </ac:spMkLst>
        </pc:spChg>
        <pc:spChg chg="mod">
          <ac:chgData name="MATTEO REPETTO" userId="e9c51856-898c-4df0-9c02-75abddc86fc0" providerId="ADAL" clId="{EF26F873-6C66-5046-AC26-FB8DF3311E93}" dt="2025-05-20T06:16:16.591" v="2547" actId="208"/>
          <ac:spMkLst>
            <pc:docMk/>
            <pc:sldMk cId="3154756501" sldId="273"/>
            <ac:spMk id="7" creationId="{2CA01B8F-958A-5FC2-FCC0-510AD8D147B1}"/>
          </ac:spMkLst>
        </pc:spChg>
        <pc:spChg chg="mod">
          <ac:chgData name="MATTEO REPETTO" userId="e9c51856-898c-4df0-9c02-75abddc86fc0" providerId="ADAL" clId="{EF26F873-6C66-5046-AC26-FB8DF3311E93}" dt="2025-05-20T06:16:16.591" v="2547" actId="208"/>
          <ac:spMkLst>
            <pc:docMk/>
            <pc:sldMk cId="3154756501" sldId="273"/>
            <ac:spMk id="8" creationId="{4EB14B95-B35D-C413-E7F1-652959C0B9FF}"/>
          </ac:spMkLst>
        </pc:spChg>
        <pc:spChg chg="mod">
          <ac:chgData name="MATTEO REPETTO" userId="e9c51856-898c-4df0-9c02-75abddc86fc0" providerId="ADAL" clId="{EF26F873-6C66-5046-AC26-FB8DF3311E93}" dt="2025-05-20T06:16:16.591" v="2547" actId="208"/>
          <ac:spMkLst>
            <pc:docMk/>
            <pc:sldMk cId="3154756501" sldId="273"/>
            <ac:spMk id="10" creationId="{59C5F8FD-7493-1CE9-4FA2-A13CFAD53C76}"/>
          </ac:spMkLst>
        </pc:spChg>
        <pc:spChg chg="mod">
          <ac:chgData name="MATTEO REPETTO" userId="e9c51856-898c-4df0-9c02-75abddc86fc0" providerId="ADAL" clId="{EF26F873-6C66-5046-AC26-FB8DF3311E93}" dt="2025-05-20T06:16:16.591" v="2547" actId="208"/>
          <ac:spMkLst>
            <pc:docMk/>
            <pc:sldMk cId="3154756501" sldId="273"/>
            <ac:spMk id="11" creationId="{6BCE3594-ED03-AE87-28D6-2BDDD6D988E8}"/>
          </ac:spMkLst>
        </pc:spChg>
        <pc:spChg chg="mod">
          <ac:chgData name="MATTEO REPETTO" userId="e9c51856-898c-4df0-9c02-75abddc86fc0" providerId="ADAL" clId="{EF26F873-6C66-5046-AC26-FB8DF3311E93}" dt="2025-05-20T06:16:16.591" v="2547" actId="208"/>
          <ac:spMkLst>
            <pc:docMk/>
            <pc:sldMk cId="3154756501" sldId="273"/>
            <ac:spMk id="12" creationId="{958634D3-9B09-FB21-B785-9A541C4AD437}"/>
          </ac:spMkLst>
        </pc:spChg>
        <pc:spChg chg="mod">
          <ac:chgData name="MATTEO REPETTO" userId="e9c51856-898c-4df0-9c02-75abddc86fc0" providerId="ADAL" clId="{EF26F873-6C66-5046-AC26-FB8DF3311E93}" dt="2025-05-20T06:16:16.591" v="2547" actId="208"/>
          <ac:spMkLst>
            <pc:docMk/>
            <pc:sldMk cId="3154756501" sldId="273"/>
            <ac:spMk id="14" creationId="{3A764722-5C81-EE57-A335-E0C1D9B5E1EB}"/>
          </ac:spMkLst>
        </pc:spChg>
        <pc:spChg chg="add del mod ord">
          <ac:chgData name="MATTEO REPETTO" userId="e9c51856-898c-4df0-9c02-75abddc86fc0" providerId="ADAL" clId="{EF26F873-6C66-5046-AC26-FB8DF3311E93}" dt="2025-05-19T11:02:37.524" v="92" actId="6264"/>
          <ac:spMkLst>
            <pc:docMk/>
            <pc:sldMk cId="3154756501" sldId="273"/>
            <ac:spMk id="15" creationId="{E214D928-6904-96C5-F6C7-D93893E5DB43}"/>
          </ac:spMkLst>
        </pc:spChg>
        <pc:spChg chg="mod">
          <ac:chgData name="MATTEO REPETTO" userId="e9c51856-898c-4df0-9c02-75abddc86fc0" providerId="ADAL" clId="{EF26F873-6C66-5046-AC26-FB8DF3311E93}" dt="2025-05-20T06:16:16.591" v="2547" actId="208"/>
          <ac:spMkLst>
            <pc:docMk/>
            <pc:sldMk cId="3154756501" sldId="273"/>
            <ac:spMk id="17" creationId="{FC98C66E-56EA-056F-203C-619F7FC94647}"/>
          </ac:spMkLst>
        </pc:spChg>
        <pc:spChg chg="mod">
          <ac:chgData name="MATTEO REPETTO" userId="e9c51856-898c-4df0-9c02-75abddc86fc0" providerId="ADAL" clId="{EF26F873-6C66-5046-AC26-FB8DF3311E93}" dt="2025-05-20T06:16:16.591" v="2547" actId="208"/>
          <ac:spMkLst>
            <pc:docMk/>
            <pc:sldMk cId="3154756501" sldId="273"/>
            <ac:spMk id="18" creationId="{154B3969-BA1E-7A40-FD27-78FCAE1C3CB9}"/>
          </ac:spMkLst>
        </pc:spChg>
        <pc:spChg chg="add del mod">
          <ac:chgData name="MATTEO REPETTO" userId="e9c51856-898c-4df0-9c02-75abddc86fc0" providerId="ADAL" clId="{EF26F873-6C66-5046-AC26-FB8DF3311E93}" dt="2025-05-19T11:02:37.524" v="92" actId="6264"/>
          <ac:spMkLst>
            <pc:docMk/>
            <pc:sldMk cId="3154756501" sldId="273"/>
            <ac:spMk id="19" creationId="{3EFF3944-A2AD-D73F-85C6-AD9963623E30}"/>
          </ac:spMkLst>
        </pc:spChg>
        <pc:spChg chg="add del mod ord">
          <ac:chgData name="MATTEO REPETTO" userId="e9c51856-898c-4df0-9c02-75abddc86fc0" providerId="ADAL" clId="{EF26F873-6C66-5046-AC26-FB8DF3311E93}" dt="2025-05-20T06:04:55.433" v="2493" actId="478"/>
          <ac:spMkLst>
            <pc:docMk/>
            <pc:sldMk cId="3154756501" sldId="273"/>
            <ac:spMk id="20" creationId="{89B3A6E6-84FF-5A55-16BB-F3C0F457DC47}"/>
          </ac:spMkLst>
        </pc:spChg>
        <pc:grpChg chg="mod">
          <ac:chgData name="MATTEO REPETTO" userId="e9c51856-898c-4df0-9c02-75abddc86fc0" providerId="ADAL" clId="{EF26F873-6C66-5046-AC26-FB8DF3311E93}" dt="2025-05-19T13:49:38.034" v="677" actId="1036"/>
          <ac:grpSpMkLst>
            <pc:docMk/>
            <pc:sldMk cId="3154756501" sldId="273"/>
            <ac:grpSpMk id="13" creationId="{3C27DA84-CD9D-E8E3-AEF3-669D9BB47B60}"/>
          </ac:grpSpMkLst>
        </pc:grpChg>
        <pc:picChg chg="mod">
          <ac:chgData name="MATTEO REPETTO" userId="e9c51856-898c-4df0-9c02-75abddc86fc0" providerId="ADAL" clId="{EF26F873-6C66-5046-AC26-FB8DF3311E93}" dt="2025-05-19T13:50:02.058" v="682"/>
          <ac:picMkLst>
            <pc:docMk/>
            <pc:sldMk cId="3154756501" sldId="273"/>
            <ac:picMk id="9" creationId="{D52C1050-D295-5D8C-A7B7-F37B5AABFB38}"/>
          </ac:picMkLst>
        </pc:picChg>
        <pc:picChg chg="mod">
          <ac:chgData name="MATTEO REPETTO" userId="e9c51856-898c-4df0-9c02-75abddc86fc0" providerId="ADAL" clId="{EF26F873-6C66-5046-AC26-FB8DF3311E93}" dt="2025-05-19T13:47:05.722" v="646" actId="1076"/>
          <ac:picMkLst>
            <pc:docMk/>
            <pc:sldMk cId="3154756501" sldId="273"/>
            <ac:picMk id="16" creationId="{02FFD1F9-FF60-FB73-4F09-D2917254D602}"/>
          </ac:picMkLst>
        </pc:picChg>
      </pc:sldChg>
      <pc:sldChg chg="addSp delSp modSp add mod modClrScheme delAnim modAnim chgLayout">
        <pc:chgData name="MATTEO REPETTO" userId="e9c51856-898c-4df0-9c02-75abddc86fc0" providerId="ADAL" clId="{EF26F873-6C66-5046-AC26-FB8DF3311E93}" dt="2025-05-20T06:10:58.735" v="2531"/>
        <pc:sldMkLst>
          <pc:docMk/>
          <pc:sldMk cId="2634252264" sldId="274"/>
        </pc:sldMkLst>
        <pc:spChg chg="mod ord">
          <ac:chgData name="MATTEO REPETTO" userId="e9c51856-898c-4df0-9c02-75abddc86fc0" providerId="ADAL" clId="{EF26F873-6C66-5046-AC26-FB8DF3311E93}" dt="2025-05-20T06:05:51.753" v="2520" actId="20577"/>
          <ac:spMkLst>
            <pc:docMk/>
            <pc:sldMk cId="2634252264" sldId="274"/>
            <ac:spMk id="2" creationId="{63474203-1262-B7AC-27E2-9D5EB2D3D69C}"/>
          </ac:spMkLst>
        </pc:spChg>
        <pc:spChg chg="add del mod ord">
          <ac:chgData name="MATTEO REPETTO" userId="e9c51856-898c-4df0-9c02-75abddc86fc0" providerId="ADAL" clId="{EF26F873-6C66-5046-AC26-FB8DF3311E93}" dt="2025-05-19T11:02:37.524" v="92" actId="6264"/>
          <ac:spMkLst>
            <pc:docMk/>
            <pc:sldMk cId="2634252264" sldId="274"/>
            <ac:spMk id="3" creationId="{B1F3AED1-876A-F008-8FE9-522B39058A26}"/>
          </ac:spMkLst>
        </pc:spChg>
        <pc:spChg chg="mod ord">
          <ac:chgData name="MATTEO REPETTO" userId="e9c51856-898c-4df0-9c02-75abddc86fc0" providerId="ADAL" clId="{EF26F873-6C66-5046-AC26-FB8DF3311E93}" dt="2025-05-19T11:02:37.524" v="92" actId="6264"/>
          <ac:spMkLst>
            <pc:docMk/>
            <pc:sldMk cId="2634252264" sldId="274"/>
            <ac:spMk id="4" creationId="{62A015B4-FF50-ACF5-FF58-3FC1D319BC46}"/>
          </ac:spMkLst>
        </pc:spChg>
        <pc:spChg chg="mod ord">
          <ac:chgData name="MATTEO REPETTO" userId="e9c51856-898c-4df0-9c02-75abddc86fc0" providerId="ADAL" clId="{EF26F873-6C66-5046-AC26-FB8DF3311E93}" dt="2025-05-19T11:02:37.524" v="92" actId="6264"/>
          <ac:spMkLst>
            <pc:docMk/>
            <pc:sldMk cId="2634252264" sldId="274"/>
            <ac:spMk id="5" creationId="{C5E6D93C-CDFA-D1AB-7BEA-C75D218EB372}"/>
          </ac:spMkLst>
        </pc:spChg>
        <pc:spChg chg="mod ord">
          <ac:chgData name="MATTEO REPETTO" userId="e9c51856-898c-4df0-9c02-75abddc86fc0" providerId="ADAL" clId="{EF26F873-6C66-5046-AC26-FB8DF3311E93}" dt="2025-05-19T11:02:37.524" v="92" actId="6264"/>
          <ac:spMkLst>
            <pc:docMk/>
            <pc:sldMk cId="2634252264" sldId="274"/>
            <ac:spMk id="6" creationId="{F39C45BA-88E7-4E0E-8964-E9A88DD56EE1}"/>
          </ac:spMkLst>
        </pc:spChg>
        <pc:spChg chg="add del mod">
          <ac:chgData name="MATTEO REPETTO" userId="e9c51856-898c-4df0-9c02-75abddc86fc0" providerId="ADAL" clId="{EF26F873-6C66-5046-AC26-FB8DF3311E93}" dt="2025-05-19T11:02:37.524" v="92" actId="6264"/>
          <ac:spMkLst>
            <pc:docMk/>
            <pc:sldMk cId="2634252264" sldId="274"/>
            <ac:spMk id="7" creationId="{987135F0-EF41-906F-340B-B11EBEF76096}"/>
          </ac:spMkLst>
        </pc:spChg>
        <pc:spChg chg="add del mod ord">
          <ac:chgData name="MATTEO REPETTO" userId="e9c51856-898c-4df0-9c02-75abddc86fc0" providerId="ADAL" clId="{EF26F873-6C66-5046-AC26-FB8DF3311E93}" dt="2025-05-19T15:17:06.356" v="702" actId="478"/>
          <ac:spMkLst>
            <pc:docMk/>
            <pc:sldMk cId="2634252264" sldId="274"/>
            <ac:spMk id="8" creationId="{E6477225-3334-FA24-6FDA-763A4CE32A1F}"/>
          </ac:spMkLst>
        </pc:spChg>
        <pc:spChg chg="add del mod">
          <ac:chgData name="MATTEO REPETTO" userId="e9c51856-898c-4df0-9c02-75abddc86fc0" providerId="ADAL" clId="{EF26F873-6C66-5046-AC26-FB8DF3311E93}" dt="2025-05-19T16:12:30.282" v="1622" actId="478"/>
          <ac:spMkLst>
            <pc:docMk/>
            <pc:sldMk cId="2634252264" sldId="274"/>
            <ac:spMk id="12" creationId="{F61743F9-916E-696B-01E2-C9EFFCD74081}"/>
          </ac:spMkLst>
        </pc:spChg>
        <pc:spChg chg="add del mod">
          <ac:chgData name="MATTEO REPETTO" userId="e9c51856-898c-4df0-9c02-75abddc86fc0" providerId="ADAL" clId="{EF26F873-6C66-5046-AC26-FB8DF3311E93}" dt="2025-05-19T15:41:00.930" v="1113" actId="1076"/>
          <ac:spMkLst>
            <pc:docMk/>
            <pc:sldMk cId="2634252264" sldId="274"/>
            <ac:spMk id="13" creationId="{9175B96F-4524-6B7B-47D2-6418A7213764}"/>
          </ac:spMkLst>
        </pc:spChg>
        <pc:spChg chg="add mod">
          <ac:chgData name="MATTEO REPETTO" userId="e9c51856-898c-4df0-9c02-75abddc86fc0" providerId="ADAL" clId="{EF26F873-6C66-5046-AC26-FB8DF3311E93}" dt="2025-05-19T15:41:00.930" v="1113" actId="1076"/>
          <ac:spMkLst>
            <pc:docMk/>
            <pc:sldMk cId="2634252264" sldId="274"/>
            <ac:spMk id="14" creationId="{2ED9D29A-4AE2-257C-D4DE-DD4063C67A53}"/>
          </ac:spMkLst>
        </pc:spChg>
        <pc:spChg chg="add mod">
          <ac:chgData name="MATTEO REPETTO" userId="e9c51856-898c-4df0-9c02-75abddc86fc0" providerId="ADAL" clId="{EF26F873-6C66-5046-AC26-FB8DF3311E93}" dt="2025-05-19T15:41:00.930" v="1113" actId="1076"/>
          <ac:spMkLst>
            <pc:docMk/>
            <pc:sldMk cId="2634252264" sldId="274"/>
            <ac:spMk id="17" creationId="{0235C315-E5F0-081B-5E76-F7B7B1B408A8}"/>
          </ac:spMkLst>
        </pc:spChg>
        <pc:spChg chg="add mod">
          <ac:chgData name="MATTEO REPETTO" userId="e9c51856-898c-4df0-9c02-75abddc86fc0" providerId="ADAL" clId="{EF26F873-6C66-5046-AC26-FB8DF3311E93}" dt="2025-05-19T15:41:00.930" v="1113" actId="1076"/>
          <ac:spMkLst>
            <pc:docMk/>
            <pc:sldMk cId="2634252264" sldId="274"/>
            <ac:spMk id="18" creationId="{B4E8C846-DAA2-4876-1592-81495C4E6841}"/>
          </ac:spMkLst>
        </pc:spChg>
        <pc:spChg chg="add mod">
          <ac:chgData name="MATTEO REPETTO" userId="e9c51856-898c-4df0-9c02-75abddc86fc0" providerId="ADAL" clId="{EF26F873-6C66-5046-AC26-FB8DF3311E93}" dt="2025-05-19T15:55:54.649" v="1444" actId="1038"/>
          <ac:spMkLst>
            <pc:docMk/>
            <pc:sldMk cId="2634252264" sldId="274"/>
            <ac:spMk id="28" creationId="{14F45DC6-FEE8-3D3B-153B-8D359B30E689}"/>
          </ac:spMkLst>
        </pc:spChg>
        <pc:spChg chg="add del mod">
          <ac:chgData name="MATTEO REPETTO" userId="e9c51856-898c-4df0-9c02-75abddc86fc0" providerId="ADAL" clId="{EF26F873-6C66-5046-AC26-FB8DF3311E93}" dt="2025-05-19T16:12:30.282" v="1622" actId="478"/>
          <ac:spMkLst>
            <pc:docMk/>
            <pc:sldMk cId="2634252264" sldId="274"/>
            <ac:spMk id="29" creationId="{44D157C1-1EDF-AF45-821F-3EC46C361CD4}"/>
          </ac:spMkLst>
        </pc:spChg>
        <pc:spChg chg="add mod">
          <ac:chgData name="MATTEO REPETTO" userId="e9c51856-898c-4df0-9c02-75abddc86fc0" providerId="ADAL" clId="{EF26F873-6C66-5046-AC26-FB8DF3311E93}" dt="2025-05-19T15:55:54.649" v="1444" actId="1038"/>
          <ac:spMkLst>
            <pc:docMk/>
            <pc:sldMk cId="2634252264" sldId="274"/>
            <ac:spMk id="30" creationId="{E5D47A3A-40D6-73B6-9067-329E003E164E}"/>
          </ac:spMkLst>
        </pc:spChg>
        <pc:spChg chg="add del mod">
          <ac:chgData name="MATTEO REPETTO" userId="e9c51856-898c-4df0-9c02-75abddc86fc0" providerId="ADAL" clId="{EF26F873-6C66-5046-AC26-FB8DF3311E93}" dt="2025-05-19T16:12:30.282" v="1622" actId="478"/>
          <ac:spMkLst>
            <pc:docMk/>
            <pc:sldMk cId="2634252264" sldId="274"/>
            <ac:spMk id="31" creationId="{639BB727-B8C8-17FD-4BC4-3EC7D6C65F45}"/>
          </ac:spMkLst>
        </pc:spChg>
        <pc:spChg chg="add mod">
          <ac:chgData name="MATTEO REPETTO" userId="e9c51856-898c-4df0-9c02-75abddc86fc0" providerId="ADAL" clId="{EF26F873-6C66-5046-AC26-FB8DF3311E93}" dt="2025-05-19T15:55:54.649" v="1444" actId="1038"/>
          <ac:spMkLst>
            <pc:docMk/>
            <pc:sldMk cId="2634252264" sldId="274"/>
            <ac:spMk id="32" creationId="{11E3A7B1-DD3F-E26F-EC08-430E044945DD}"/>
          </ac:spMkLst>
        </pc:spChg>
        <pc:spChg chg="add mod">
          <ac:chgData name="MATTEO REPETTO" userId="e9c51856-898c-4df0-9c02-75abddc86fc0" providerId="ADAL" clId="{EF26F873-6C66-5046-AC26-FB8DF3311E93}" dt="2025-05-19T15:40:37.981" v="1098" actId="1076"/>
          <ac:spMkLst>
            <pc:docMk/>
            <pc:sldMk cId="2634252264" sldId="274"/>
            <ac:spMk id="36" creationId="{D2E920CD-8E07-E055-7D2D-C4B4FBD537C7}"/>
          </ac:spMkLst>
        </pc:spChg>
        <pc:spChg chg="add mod">
          <ac:chgData name="MATTEO REPETTO" userId="e9c51856-898c-4df0-9c02-75abddc86fc0" providerId="ADAL" clId="{EF26F873-6C66-5046-AC26-FB8DF3311E93}" dt="2025-05-19T15:40:49.640" v="1112" actId="1036"/>
          <ac:spMkLst>
            <pc:docMk/>
            <pc:sldMk cId="2634252264" sldId="274"/>
            <ac:spMk id="37" creationId="{736FAF50-0081-42B2-4E82-EF3246AFAAF2}"/>
          </ac:spMkLst>
        </pc:spChg>
        <pc:spChg chg="add mod">
          <ac:chgData name="MATTEO REPETTO" userId="e9c51856-898c-4df0-9c02-75abddc86fc0" providerId="ADAL" clId="{EF26F873-6C66-5046-AC26-FB8DF3311E93}" dt="2025-05-19T15:40:49.640" v="1112" actId="1036"/>
          <ac:spMkLst>
            <pc:docMk/>
            <pc:sldMk cId="2634252264" sldId="274"/>
            <ac:spMk id="38" creationId="{66BF1D3D-DCF7-A216-57D6-C779CA9889ED}"/>
          </ac:spMkLst>
        </pc:spChg>
        <pc:spChg chg="add del mod">
          <ac:chgData name="MATTEO REPETTO" userId="e9c51856-898c-4df0-9c02-75abddc86fc0" providerId="ADAL" clId="{EF26F873-6C66-5046-AC26-FB8DF3311E93}" dt="2025-05-19T16:12:30.282" v="1622" actId="478"/>
          <ac:spMkLst>
            <pc:docMk/>
            <pc:sldMk cId="2634252264" sldId="274"/>
            <ac:spMk id="39" creationId="{97C2D375-6355-8D98-EEB1-734C891301EB}"/>
          </ac:spMkLst>
        </pc:spChg>
        <pc:spChg chg="add mod">
          <ac:chgData name="MATTEO REPETTO" userId="e9c51856-898c-4df0-9c02-75abddc86fc0" providerId="ADAL" clId="{EF26F873-6C66-5046-AC26-FB8DF3311E93}" dt="2025-05-19T15:40:49.640" v="1112" actId="1036"/>
          <ac:spMkLst>
            <pc:docMk/>
            <pc:sldMk cId="2634252264" sldId="274"/>
            <ac:spMk id="40" creationId="{7A962464-0A69-58DE-B9A3-4AF6C13C5FBB}"/>
          </ac:spMkLst>
        </pc:spChg>
        <pc:spChg chg="add mod">
          <ac:chgData name="MATTEO REPETTO" userId="e9c51856-898c-4df0-9c02-75abddc86fc0" providerId="ADAL" clId="{EF26F873-6C66-5046-AC26-FB8DF3311E93}" dt="2025-05-19T15:41:17.560" v="1115" actId="1076"/>
          <ac:spMkLst>
            <pc:docMk/>
            <pc:sldMk cId="2634252264" sldId="274"/>
            <ac:spMk id="44" creationId="{489FD0CE-6C45-D998-7724-BF1A7B7992F7}"/>
          </ac:spMkLst>
        </pc:spChg>
        <pc:spChg chg="add mod">
          <ac:chgData name="MATTEO REPETTO" userId="e9c51856-898c-4df0-9c02-75abddc86fc0" providerId="ADAL" clId="{EF26F873-6C66-5046-AC26-FB8DF3311E93}" dt="2025-05-19T15:42:38.175" v="1137" actId="1076"/>
          <ac:spMkLst>
            <pc:docMk/>
            <pc:sldMk cId="2634252264" sldId="274"/>
            <ac:spMk id="45" creationId="{FA1B7CF4-867F-C124-26B5-A77FEFC1724A}"/>
          </ac:spMkLst>
        </pc:spChg>
        <pc:spChg chg="add del mod">
          <ac:chgData name="MATTEO REPETTO" userId="e9c51856-898c-4df0-9c02-75abddc86fc0" providerId="ADAL" clId="{EF26F873-6C66-5046-AC26-FB8DF3311E93}" dt="2025-05-19T15:42:34.394" v="1135" actId="478"/>
          <ac:spMkLst>
            <pc:docMk/>
            <pc:sldMk cId="2634252264" sldId="274"/>
            <ac:spMk id="46" creationId="{AFE5A6B3-C8C4-645B-4FB6-FFC93232E352}"/>
          </ac:spMkLst>
        </pc:spChg>
        <pc:spChg chg="add mod">
          <ac:chgData name="MATTEO REPETTO" userId="e9c51856-898c-4df0-9c02-75abddc86fc0" providerId="ADAL" clId="{EF26F873-6C66-5046-AC26-FB8DF3311E93}" dt="2025-05-19T15:42:47.244" v="1139" actId="1076"/>
          <ac:spMkLst>
            <pc:docMk/>
            <pc:sldMk cId="2634252264" sldId="274"/>
            <ac:spMk id="47" creationId="{CF82A10B-BA65-F743-994A-0A4CB7F78974}"/>
          </ac:spMkLst>
        </pc:spChg>
        <pc:spChg chg="add mod">
          <ac:chgData name="MATTEO REPETTO" userId="e9c51856-898c-4df0-9c02-75abddc86fc0" providerId="ADAL" clId="{EF26F873-6C66-5046-AC26-FB8DF3311E93}" dt="2025-05-19T15:41:17.560" v="1115" actId="1076"/>
          <ac:spMkLst>
            <pc:docMk/>
            <pc:sldMk cId="2634252264" sldId="274"/>
            <ac:spMk id="48" creationId="{2B516F5A-293C-B36D-991A-4B54F7C82D29}"/>
          </ac:spMkLst>
        </pc:spChg>
        <pc:spChg chg="add mod">
          <ac:chgData name="MATTEO REPETTO" userId="e9c51856-898c-4df0-9c02-75abddc86fc0" providerId="ADAL" clId="{EF26F873-6C66-5046-AC26-FB8DF3311E93}" dt="2025-05-19T15:42:02.577" v="1126" actId="1076"/>
          <ac:spMkLst>
            <pc:docMk/>
            <pc:sldMk cId="2634252264" sldId="274"/>
            <ac:spMk id="60" creationId="{D6369146-FD6A-656B-FD52-1581523C543F}"/>
          </ac:spMkLst>
        </pc:spChg>
        <pc:spChg chg="add mod">
          <ac:chgData name="MATTEO REPETTO" userId="e9c51856-898c-4df0-9c02-75abddc86fc0" providerId="ADAL" clId="{EF26F873-6C66-5046-AC26-FB8DF3311E93}" dt="2025-05-19T15:42:10.059" v="1128" actId="1076"/>
          <ac:spMkLst>
            <pc:docMk/>
            <pc:sldMk cId="2634252264" sldId="274"/>
            <ac:spMk id="61" creationId="{6A05C2FC-B3B8-ACAE-959F-169E0CE2E875}"/>
          </ac:spMkLst>
        </pc:spChg>
        <pc:spChg chg="add del mod">
          <ac:chgData name="MATTEO REPETTO" userId="e9c51856-898c-4df0-9c02-75abddc86fc0" providerId="ADAL" clId="{EF26F873-6C66-5046-AC26-FB8DF3311E93}" dt="2025-05-19T16:12:26.631" v="1621" actId="478"/>
          <ac:spMkLst>
            <pc:docMk/>
            <pc:sldMk cId="2634252264" sldId="274"/>
            <ac:spMk id="74" creationId="{B9E1A040-04D4-C954-325A-88232C467CA0}"/>
          </ac:spMkLst>
        </pc:spChg>
        <pc:spChg chg="add mod">
          <ac:chgData name="MATTEO REPETTO" userId="e9c51856-898c-4df0-9c02-75abddc86fc0" providerId="ADAL" clId="{EF26F873-6C66-5046-AC26-FB8DF3311E93}" dt="2025-05-19T16:03:18.196" v="1575" actId="1036"/>
          <ac:spMkLst>
            <pc:docMk/>
            <pc:sldMk cId="2634252264" sldId="274"/>
            <ac:spMk id="75" creationId="{4B3BBC40-87EF-8BC3-E86C-8FD9AED4C7E7}"/>
          </ac:spMkLst>
        </pc:spChg>
        <pc:spChg chg="add mod">
          <ac:chgData name="MATTEO REPETTO" userId="e9c51856-898c-4df0-9c02-75abddc86fc0" providerId="ADAL" clId="{EF26F873-6C66-5046-AC26-FB8DF3311E93}" dt="2025-05-19T16:03:18.196" v="1575" actId="1036"/>
          <ac:spMkLst>
            <pc:docMk/>
            <pc:sldMk cId="2634252264" sldId="274"/>
            <ac:spMk id="76" creationId="{FC35A45A-967B-864B-F6C4-4874C636DB12}"/>
          </ac:spMkLst>
        </pc:spChg>
        <pc:spChg chg="add mod">
          <ac:chgData name="MATTEO REPETTO" userId="e9c51856-898c-4df0-9c02-75abddc86fc0" providerId="ADAL" clId="{EF26F873-6C66-5046-AC26-FB8DF3311E93}" dt="2025-05-19T15:44:18.306" v="1152" actId="1036"/>
          <ac:spMkLst>
            <pc:docMk/>
            <pc:sldMk cId="2634252264" sldId="274"/>
            <ac:spMk id="77" creationId="{42923F9E-CD0D-C5AA-62E0-2FB3D31E475B}"/>
          </ac:spMkLst>
        </pc:spChg>
        <pc:spChg chg="add mod">
          <ac:chgData name="MATTEO REPETTO" userId="e9c51856-898c-4df0-9c02-75abddc86fc0" providerId="ADAL" clId="{EF26F873-6C66-5046-AC26-FB8DF3311E93}" dt="2025-05-19T16:03:18.196" v="1575" actId="1036"/>
          <ac:spMkLst>
            <pc:docMk/>
            <pc:sldMk cId="2634252264" sldId="274"/>
            <ac:spMk id="78" creationId="{39EAD1DB-A6A0-B3F9-59BA-921379F436A9}"/>
          </ac:spMkLst>
        </pc:spChg>
        <pc:spChg chg="add mod">
          <ac:chgData name="MATTEO REPETTO" userId="e9c51856-898c-4df0-9c02-75abddc86fc0" providerId="ADAL" clId="{EF26F873-6C66-5046-AC26-FB8DF3311E93}" dt="2025-05-19T15:44:22.884" v="1153"/>
          <ac:spMkLst>
            <pc:docMk/>
            <pc:sldMk cId="2634252264" sldId="274"/>
            <ac:spMk id="82" creationId="{9E790D55-E7D3-C1D5-4B22-8A6A8A5A7A75}"/>
          </ac:spMkLst>
        </pc:spChg>
        <pc:spChg chg="add mod">
          <ac:chgData name="MATTEO REPETTO" userId="e9c51856-898c-4df0-9c02-75abddc86fc0" providerId="ADAL" clId="{EF26F873-6C66-5046-AC26-FB8DF3311E93}" dt="2025-05-19T15:44:22.884" v="1153"/>
          <ac:spMkLst>
            <pc:docMk/>
            <pc:sldMk cId="2634252264" sldId="274"/>
            <ac:spMk id="83" creationId="{BC27D61B-E9B7-5CD3-525C-705BBE47C94C}"/>
          </ac:spMkLst>
        </pc:spChg>
        <pc:spChg chg="add mod">
          <ac:chgData name="MATTEO REPETTO" userId="e9c51856-898c-4df0-9c02-75abddc86fc0" providerId="ADAL" clId="{EF26F873-6C66-5046-AC26-FB8DF3311E93}" dt="2025-05-19T15:44:22.884" v="1153"/>
          <ac:spMkLst>
            <pc:docMk/>
            <pc:sldMk cId="2634252264" sldId="274"/>
            <ac:spMk id="84" creationId="{91D17210-9F62-64A5-0482-C52E46D38FE7}"/>
          </ac:spMkLst>
        </pc:spChg>
        <pc:spChg chg="add mod">
          <ac:chgData name="MATTEO REPETTO" userId="e9c51856-898c-4df0-9c02-75abddc86fc0" providerId="ADAL" clId="{EF26F873-6C66-5046-AC26-FB8DF3311E93}" dt="2025-05-19T15:44:22.884" v="1153"/>
          <ac:spMkLst>
            <pc:docMk/>
            <pc:sldMk cId="2634252264" sldId="274"/>
            <ac:spMk id="85" creationId="{7477865D-104D-3409-56C0-424182DC1E6F}"/>
          </ac:spMkLst>
        </pc:spChg>
        <pc:spChg chg="add mod">
          <ac:chgData name="MATTEO REPETTO" userId="e9c51856-898c-4df0-9c02-75abddc86fc0" providerId="ADAL" clId="{EF26F873-6C66-5046-AC26-FB8DF3311E93}" dt="2025-05-19T15:44:22.884" v="1153"/>
          <ac:spMkLst>
            <pc:docMk/>
            <pc:sldMk cId="2634252264" sldId="274"/>
            <ac:spMk id="86" creationId="{90568B2E-FE6B-A748-8B51-946786FEC86E}"/>
          </ac:spMkLst>
        </pc:spChg>
        <pc:spChg chg="add mod">
          <ac:chgData name="MATTEO REPETTO" userId="e9c51856-898c-4df0-9c02-75abddc86fc0" providerId="ADAL" clId="{EF26F873-6C66-5046-AC26-FB8DF3311E93}" dt="2025-05-19T15:44:33.616" v="1156"/>
          <ac:spMkLst>
            <pc:docMk/>
            <pc:sldMk cId="2634252264" sldId="274"/>
            <ac:spMk id="90" creationId="{5BC8268E-43ED-845A-71C5-95F24CED6FEF}"/>
          </ac:spMkLst>
        </pc:spChg>
        <pc:spChg chg="add mod">
          <ac:chgData name="MATTEO REPETTO" userId="e9c51856-898c-4df0-9c02-75abddc86fc0" providerId="ADAL" clId="{EF26F873-6C66-5046-AC26-FB8DF3311E93}" dt="2025-05-19T15:44:33.616" v="1156"/>
          <ac:spMkLst>
            <pc:docMk/>
            <pc:sldMk cId="2634252264" sldId="274"/>
            <ac:spMk id="91" creationId="{FB093A41-4DB2-6FB9-52CA-67213595F57F}"/>
          </ac:spMkLst>
        </pc:spChg>
        <pc:spChg chg="add mod">
          <ac:chgData name="MATTEO REPETTO" userId="e9c51856-898c-4df0-9c02-75abddc86fc0" providerId="ADAL" clId="{EF26F873-6C66-5046-AC26-FB8DF3311E93}" dt="2025-05-19T15:44:33.616" v="1156"/>
          <ac:spMkLst>
            <pc:docMk/>
            <pc:sldMk cId="2634252264" sldId="274"/>
            <ac:spMk id="92" creationId="{7D507B3F-4A27-26A0-BA3D-A5C79F2B71B1}"/>
          </ac:spMkLst>
        </pc:spChg>
        <pc:spChg chg="add mod">
          <ac:chgData name="MATTEO REPETTO" userId="e9c51856-898c-4df0-9c02-75abddc86fc0" providerId="ADAL" clId="{EF26F873-6C66-5046-AC26-FB8DF3311E93}" dt="2025-05-19T15:44:33.616" v="1156"/>
          <ac:spMkLst>
            <pc:docMk/>
            <pc:sldMk cId="2634252264" sldId="274"/>
            <ac:spMk id="93" creationId="{18B34A4D-06C4-9650-4223-D460802D1728}"/>
          </ac:spMkLst>
        </pc:spChg>
        <pc:spChg chg="add mod">
          <ac:chgData name="MATTEO REPETTO" userId="e9c51856-898c-4df0-9c02-75abddc86fc0" providerId="ADAL" clId="{EF26F873-6C66-5046-AC26-FB8DF3311E93}" dt="2025-05-19T15:44:33.616" v="1156"/>
          <ac:spMkLst>
            <pc:docMk/>
            <pc:sldMk cId="2634252264" sldId="274"/>
            <ac:spMk id="94" creationId="{8FB56216-4D03-B181-8123-BE78D1A976D7}"/>
          </ac:spMkLst>
        </pc:spChg>
        <pc:spChg chg="add del mod">
          <ac:chgData name="MATTEO REPETTO" userId="e9c51856-898c-4df0-9c02-75abddc86fc0" providerId="ADAL" clId="{EF26F873-6C66-5046-AC26-FB8DF3311E93}" dt="2025-05-19T15:44:45.147" v="1161" actId="478"/>
          <ac:spMkLst>
            <pc:docMk/>
            <pc:sldMk cId="2634252264" sldId="274"/>
            <ac:spMk id="98" creationId="{BBAB7522-ACE8-E334-04AD-1B6393CEE811}"/>
          </ac:spMkLst>
        </pc:spChg>
        <pc:spChg chg="add mod">
          <ac:chgData name="MATTEO REPETTO" userId="e9c51856-898c-4df0-9c02-75abddc86fc0" providerId="ADAL" clId="{EF26F873-6C66-5046-AC26-FB8DF3311E93}" dt="2025-05-19T16:03:18.196" v="1575" actId="1036"/>
          <ac:spMkLst>
            <pc:docMk/>
            <pc:sldMk cId="2634252264" sldId="274"/>
            <ac:spMk id="99" creationId="{632B9E5A-2FB4-F7FA-CD37-2CACFD63B4C0}"/>
          </ac:spMkLst>
        </pc:spChg>
        <pc:spChg chg="add mod">
          <ac:chgData name="MATTEO REPETTO" userId="e9c51856-898c-4df0-9c02-75abddc86fc0" providerId="ADAL" clId="{EF26F873-6C66-5046-AC26-FB8DF3311E93}" dt="2025-05-19T16:03:18.196" v="1575" actId="1036"/>
          <ac:spMkLst>
            <pc:docMk/>
            <pc:sldMk cId="2634252264" sldId="274"/>
            <ac:spMk id="100" creationId="{666D4045-915A-D17F-D6BB-401C25A29306}"/>
          </ac:spMkLst>
        </pc:spChg>
        <pc:spChg chg="add mod">
          <ac:chgData name="MATTEO REPETTO" userId="e9c51856-898c-4df0-9c02-75abddc86fc0" providerId="ADAL" clId="{EF26F873-6C66-5046-AC26-FB8DF3311E93}" dt="2025-05-19T16:03:18.196" v="1575" actId="1036"/>
          <ac:spMkLst>
            <pc:docMk/>
            <pc:sldMk cId="2634252264" sldId="274"/>
            <ac:spMk id="101" creationId="{FF907EF0-63F2-954D-617E-87056D46C5AA}"/>
          </ac:spMkLst>
        </pc:spChg>
        <pc:spChg chg="add del mod">
          <ac:chgData name="MATTEO REPETTO" userId="e9c51856-898c-4df0-9c02-75abddc86fc0" providerId="ADAL" clId="{EF26F873-6C66-5046-AC26-FB8DF3311E93}" dt="2025-05-19T16:12:30.282" v="1622" actId="478"/>
          <ac:spMkLst>
            <pc:docMk/>
            <pc:sldMk cId="2634252264" sldId="274"/>
            <ac:spMk id="102" creationId="{72F86B41-02B1-4FBA-2914-E3CEFDE9F6DB}"/>
          </ac:spMkLst>
        </pc:spChg>
        <pc:spChg chg="add mod">
          <ac:chgData name="MATTEO REPETTO" userId="e9c51856-898c-4df0-9c02-75abddc86fc0" providerId="ADAL" clId="{EF26F873-6C66-5046-AC26-FB8DF3311E93}" dt="2025-05-19T16:03:18.196" v="1575" actId="1036"/>
          <ac:spMkLst>
            <pc:docMk/>
            <pc:sldMk cId="2634252264" sldId="274"/>
            <ac:spMk id="110" creationId="{3A447F77-1BD9-45CC-7C9C-A7B57772E606}"/>
          </ac:spMkLst>
        </pc:spChg>
        <pc:spChg chg="add mod">
          <ac:chgData name="MATTEO REPETTO" userId="e9c51856-898c-4df0-9c02-75abddc86fc0" providerId="ADAL" clId="{EF26F873-6C66-5046-AC26-FB8DF3311E93}" dt="2025-05-19T15:50:46.394" v="1372" actId="14861"/>
          <ac:spMkLst>
            <pc:docMk/>
            <pc:sldMk cId="2634252264" sldId="274"/>
            <ac:spMk id="111" creationId="{73738A28-EA1E-FD26-CDF2-9C32B7AE949C}"/>
          </ac:spMkLst>
        </pc:spChg>
        <pc:spChg chg="add del mod">
          <ac:chgData name="MATTEO REPETTO" userId="e9c51856-898c-4df0-9c02-75abddc86fc0" providerId="ADAL" clId="{EF26F873-6C66-5046-AC26-FB8DF3311E93}" dt="2025-05-19T16:12:30.282" v="1622" actId="478"/>
          <ac:spMkLst>
            <pc:docMk/>
            <pc:sldMk cId="2634252264" sldId="274"/>
            <ac:spMk id="112" creationId="{11FB2169-1D06-F856-77DF-0FD8A52EE29C}"/>
          </ac:spMkLst>
        </pc:spChg>
        <pc:spChg chg="add mod">
          <ac:chgData name="MATTEO REPETTO" userId="e9c51856-898c-4df0-9c02-75abddc86fc0" providerId="ADAL" clId="{EF26F873-6C66-5046-AC26-FB8DF3311E93}" dt="2025-05-19T16:03:18.196" v="1575" actId="1036"/>
          <ac:spMkLst>
            <pc:docMk/>
            <pc:sldMk cId="2634252264" sldId="274"/>
            <ac:spMk id="115" creationId="{679BD3B7-3396-A736-73C4-3E48FC376EDE}"/>
          </ac:spMkLst>
        </pc:spChg>
        <pc:spChg chg="add del mod">
          <ac:chgData name="MATTEO REPETTO" userId="e9c51856-898c-4df0-9c02-75abddc86fc0" providerId="ADAL" clId="{EF26F873-6C66-5046-AC26-FB8DF3311E93}" dt="2025-05-19T16:12:30.282" v="1622" actId="478"/>
          <ac:spMkLst>
            <pc:docMk/>
            <pc:sldMk cId="2634252264" sldId="274"/>
            <ac:spMk id="116" creationId="{3B585C18-9386-011A-E3E1-199C69475445}"/>
          </ac:spMkLst>
        </pc:spChg>
        <pc:spChg chg="add del mod">
          <ac:chgData name="MATTEO REPETTO" userId="e9c51856-898c-4df0-9c02-75abddc86fc0" providerId="ADAL" clId="{EF26F873-6C66-5046-AC26-FB8DF3311E93}" dt="2025-05-19T16:12:33.988" v="1623" actId="478"/>
          <ac:spMkLst>
            <pc:docMk/>
            <pc:sldMk cId="2634252264" sldId="274"/>
            <ac:spMk id="139" creationId="{FA62D4D5-2B68-3939-FCAA-EE5581289DF2}"/>
          </ac:spMkLst>
        </pc:spChg>
        <pc:spChg chg="add del mod">
          <ac:chgData name="MATTEO REPETTO" userId="e9c51856-898c-4df0-9c02-75abddc86fc0" providerId="ADAL" clId="{EF26F873-6C66-5046-AC26-FB8DF3311E93}" dt="2025-05-19T16:12:33.988" v="1623" actId="478"/>
          <ac:spMkLst>
            <pc:docMk/>
            <pc:sldMk cId="2634252264" sldId="274"/>
            <ac:spMk id="140" creationId="{0EFD6E61-9BCC-8D81-7715-25C2D9F5372D}"/>
          </ac:spMkLst>
        </pc:spChg>
        <pc:spChg chg="add del mod">
          <ac:chgData name="MATTEO REPETTO" userId="e9c51856-898c-4df0-9c02-75abddc86fc0" providerId="ADAL" clId="{EF26F873-6C66-5046-AC26-FB8DF3311E93}" dt="2025-05-19T16:12:33.988" v="1623" actId="478"/>
          <ac:spMkLst>
            <pc:docMk/>
            <pc:sldMk cId="2634252264" sldId="274"/>
            <ac:spMk id="141" creationId="{6DD4EF81-3BCB-CB60-9611-A05F1108A176}"/>
          </ac:spMkLst>
        </pc:spChg>
        <pc:spChg chg="add mod">
          <ac:chgData name="MATTEO REPETTO" userId="e9c51856-898c-4df0-9c02-75abddc86fc0" providerId="ADAL" clId="{EF26F873-6C66-5046-AC26-FB8DF3311E93}" dt="2025-05-19T15:57:34.331" v="1456" actId="206"/>
          <ac:spMkLst>
            <pc:docMk/>
            <pc:sldMk cId="2634252264" sldId="274"/>
            <ac:spMk id="143" creationId="{6BB65A06-4D2D-3A3E-D649-C2BD26DAF9E7}"/>
          </ac:spMkLst>
        </pc:spChg>
        <pc:spChg chg="add del mod">
          <ac:chgData name="MATTEO REPETTO" userId="e9c51856-898c-4df0-9c02-75abddc86fc0" providerId="ADAL" clId="{EF26F873-6C66-5046-AC26-FB8DF3311E93}" dt="2025-05-19T15:57:44.346" v="1457" actId="478"/>
          <ac:spMkLst>
            <pc:docMk/>
            <pc:sldMk cId="2634252264" sldId="274"/>
            <ac:spMk id="144" creationId="{CF7E4EB3-1495-5A7A-1C9B-F0FBA2BC7CED}"/>
          </ac:spMkLst>
        </pc:spChg>
        <pc:spChg chg="add del mod">
          <ac:chgData name="MATTEO REPETTO" userId="e9c51856-898c-4df0-9c02-75abddc86fc0" providerId="ADAL" clId="{EF26F873-6C66-5046-AC26-FB8DF3311E93}" dt="2025-05-19T15:58:51.628" v="1465" actId="478"/>
          <ac:spMkLst>
            <pc:docMk/>
            <pc:sldMk cId="2634252264" sldId="274"/>
            <ac:spMk id="145" creationId="{627B5F78-FC9D-7C59-05C9-99194A70B5CC}"/>
          </ac:spMkLst>
        </pc:spChg>
        <pc:spChg chg="add mod">
          <ac:chgData name="MATTEO REPETTO" userId="e9c51856-898c-4df0-9c02-75abddc86fc0" providerId="ADAL" clId="{EF26F873-6C66-5046-AC26-FB8DF3311E93}" dt="2025-05-19T16:01:17.385" v="1492" actId="692"/>
          <ac:spMkLst>
            <pc:docMk/>
            <pc:sldMk cId="2634252264" sldId="274"/>
            <ac:spMk id="161" creationId="{3E37A0AA-842F-BFAE-1965-547ADE0702BF}"/>
          </ac:spMkLst>
        </pc:spChg>
        <pc:spChg chg="add del mod">
          <ac:chgData name="MATTEO REPETTO" userId="e9c51856-898c-4df0-9c02-75abddc86fc0" providerId="ADAL" clId="{EF26F873-6C66-5046-AC26-FB8DF3311E93}" dt="2025-05-19T16:12:30.282" v="1622" actId="478"/>
          <ac:spMkLst>
            <pc:docMk/>
            <pc:sldMk cId="2634252264" sldId="274"/>
            <ac:spMk id="162" creationId="{1017AD79-1992-6D7E-ABA0-40D696B349F0}"/>
          </ac:spMkLst>
        </pc:spChg>
        <pc:spChg chg="add mod">
          <ac:chgData name="MATTEO REPETTO" userId="e9c51856-898c-4df0-9c02-75abddc86fc0" providerId="ADAL" clId="{EF26F873-6C66-5046-AC26-FB8DF3311E93}" dt="2025-05-19T16:01:17.385" v="1492" actId="692"/>
          <ac:spMkLst>
            <pc:docMk/>
            <pc:sldMk cId="2634252264" sldId="274"/>
            <ac:spMk id="166" creationId="{C45982FE-DB77-4A87-14E7-DCC119C4456A}"/>
          </ac:spMkLst>
        </pc:spChg>
        <pc:spChg chg="add mod">
          <ac:chgData name="MATTEO REPETTO" userId="e9c51856-898c-4df0-9c02-75abddc86fc0" providerId="ADAL" clId="{EF26F873-6C66-5046-AC26-FB8DF3311E93}" dt="2025-05-19T16:02:13.552" v="1501" actId="692"/>
          <ac:spMkLst>
            <pc:docMk/>
            <pc:sldMk cId="2634252264" sldId="274"/>
            <ac:spMk id="167" creationId="{4171B3F3-B9B3-E7F9-37F2-10291AC7EC6F}"/>
          </ac:spMkLst>
        </pc:spChg>
        <pc:spChg chg="add del mod">
          <ac:chgData name="MATTEO REPETTO" userId="e9c51856-898c-4df0-9c02-75abddc86fc0" providerId="ADAL" clId="{EF26F873-6C66-5046-AC26-FB8DF3311E93}" dt="2025-05-19T16:12:30.282" v="1622" actId="478"/>
          <ac:spMkLst>
            <pc:docMk/>
            <pc:sldMk cId="2634252264" sldId="274"/>
            <ac:spMk id="168" creationId="{D58A8691-B0E4-F915-56A4-AF76BA4C8802}"/>
          </ac:spMkLst>
        </pc:spChg>
        <pc:spChg chg="add del mod">
          <ac:chgData name="MATTEO REPETTO" userId="e9c51856-898c-4df0-9c02-75abddc86fc0" providerId="ADAL" clId="{EF26F873-6C66-5046-AC26-FB8DF3311E93}" dt="2025-05-19T16:12:30.282" v="1622" actId="478"/>
          <ac:spMkLst>
            <pc:docMk/>
            <pc:sldMk cId="2634252264" sldId="274"/>
            <ac:spMk id="171" creationId="{B17DBBDC-A3E4-1F7B-B83A-D47C7075C869}"/>
          </ac:spMkLst>
        </pc:spChg>
        <pc:spChg chg="add mod">
          <ac:chgData name="MATTEO REPETTO" userId="e9c51856-898c-4df0-9c02-75abddc86fc0" providerId="ADAL" clId="{EF26F873-6C66-5046-AC26-FB8DF3311E93}" dt="2025-05-19T16:04:21.223" v="1583" actId="692"/>
          <ac:spMkLst>
            <pc:docMk/>
            <pc:sldMk cId="2634252264" sldId="274"/>
            <ac:spMk id="172" creationId="{4D33AA92-43C7-9825-C9FC-EE30D9BA2893}"/>
          </ac:spMkLst>
        </pc:spChg>
        <pc:spChg chg="add mod">
          <ac:chgData name="MATTEO REPETTO" userId="e9c51856-898c-4df0-9c02-75abddc86fc0" providerId="ADAL" clId="{EF26F873-6C66-5046-AC26-FB8DF3311E93}" dt="2025-05-19T16:04:21.223" v="1583" actId="692"/>
          <ac:spMkLst>
            <pc:docMk/>
            <pc:sldMk cId="2634252264" sldId="274"/>
            <ac:spMk id="173" creationId="{629980F5-74B4-C8E4-8A47-834551529C42}"/>
          </ac:spMkLst>
        </pc:spChg>
        <pc:spChg chg="add mod">
          <ac:chgData name="MATTEO REPETTO" userId="e9c51856-898c-4df0-9c02-75abddc86fc0" providerId="ADAL" clId="{EF26F873-6C66-5046-AC26-FB8DF3311E93}" dt="2025-05-19T16:04:21.223" v="1583" actId="692"/>
          <ac:spMkLst>
            <pc:docMk/>
            <pc:sldMk cId="2634252264" sldId="274"/>
            <ac:spMk id="174" creationId="{1CA2500A-308E-D260-8AA7-58E480338F06}"/>
          </ac:spMkLst>
        </pc:spChg>
        <pc:picChg chg="add del mod modVis">
          <ac:chgData name="MATTEO REPETTO" userId="e9c51856-898c-4df0-9c02-75abddc86fc0" providerId="ADAL" clId="{EF26F873-6C66-5046-AC26-FB8DF3311E93}" dt="2025-05-19T16:18:02.981" v="1737" actId="14429"/>
          <ac:picMkLst>
            <pc:docMk/>
            <pc:sldMk cId="2634252264" sldId="274"/>
            <ac:picMk id="9" creationId="{6FE3350A-FDD8-5485-5742-AFAEC1128413}"/>
          </ac:picMkLst>
        </pc:picChg>
        <pc:picChg chg="add mod modVis">
          <ac:chgData name="MATTEO REPETTO" userId="e9c51856-898c-4df0-9c02-75abddc86fc0" providerId="ADAL" clId="{EF26F873-6C66-5046-AC26-FB8DF3311E93}" dt="2025-05-19T16:19:24.372" v="1745" actId="14429"/>
          <ac:picMkLst>
            <pc:docMk/>
            <pc:sldMk cId="2634252264" sldId="274"/>
            <ac:picMk id="11" creationId="{4ED3683B-09D0-01B2-5E8F-CD0B8D16CD02}"/>
          </ac:picMkLst>
        </pc:picChg>
        <pc:picChg chg="del mod modVis">
          <ac:chgData name="MATTEO REPETTO" userId="e9c51856-898c-4df0-9c02-75abddc86fc0" providerId="ADAL" clId="{EF26F873-6C66-5046-AC26-FB8DF3311E93}" dt="2025-05-19T16:14:58.539" v="1713" actId="478"/>
          <ac:picMkLst>
            <pc:docMk/>
            <pc:sldMk cId="2634252264" sldId="274"/>
            <ac:picMk id="15" creationId="{610DA32B-1802-44D3-ACC4-B8A83397B70D}"/>
          </ac:picMkLst>
        </pc:picChg>
        <pc:picChg chg="mod modVis">
          <ac:chgData name="MATTEO REPETTO" userId="e9c51856-898c-4df0-9c02-75abddc86fc0" providerId="ADAL" clId="{EF26F873-6C66-5046-AC26-FB8DF3311E93}" dt="2025-05-19T16:16:16.908" v="1722" actId="14429"/>
          <ac:picMkLst>
            <pc:docMk/>
            <pc:sldMk cId="2634252264" sldId="274"/>
            <ac:picMk id="16" creationId="{CC71E6CC-37E1-BBD0-FD2D-1D9243A01222}"/>
          </ac:picMkLst>
        </pc:picChg>
        <pc:picChg chg="del mod modVis">
          <ac:chgData name="MATTEO REPETTO" userId="e9c51856-898c-4df0-9c02-75abddc86fc0" providerId="ADAL" clId="{EF26F873-6C66-5046-AC26-FB8DF3311E93}" dt="2025-05-19T16:14:57.017" v="1712" actId="478"/>
          <ac:picMkLst>
            <pc:docMk/>
            <pc:sldMk cId="2634252264" sldId="274"/>
            <ac:picMk id="19" creationId="{3364BFB4-84A6-6FE7-6D6E-8FF933340D32}"/>
          </ac:picMkLst>
        </pc:picChg>
        <pc:picChg chg="del mod modVis">
          <ac:chgData name="MATTEO REPETTO" userId="e9c51856-898c-4df0-9c02-75abddc86fc0" providerId="ADAL" clId="{EF26F873-6C66-5046-AC26-FB8DF3311E93}" dt="2025-05-19T16:13:32.490" v="1695" actId="21"/>
          <ac:picMkLst>
            <pc:docMk/>
            <pc:sldMk cId="2634252264" sldId="274"/>
            <ac:picMk id="20" creationId="{57109111-B6C5-0216-5A9E-7DD72362BB38}"/>
          </ac:picMkLst>
        </pc:picChg>
        <pc:cxnChg chg="add mod">
          <ac:chgData name="MATTEO REPETTO" userId="e9c51856-898c-4df0-9c02-75abddc86fc0" providerId="ADAL" clId="{EF26F873-6C66-5046-AC26-FB8DF3311E93}" dt="2025-05-19T15:41:00.930" v="1113" actId="1076"/>
          <ac:cxnSpMkLst>
            <pc:docMk/>
            <pc:sldMk cId="2634252264" sldId="274"/>
            <ac:cxnSpMk id="22" creationId="{B1D527FB-C2E3-3B3E-AE71-587A963D2320}"/>
          </ac:cxnSpMkLst>
        </pc:cxnChg>
        <pc:cxnChg chg="add mod">
          <ac:chgData name="MATTEO REPETTO" userId="e9c51856-898c-4df0-9c02-75abddc86fc0" providerId="ADAL" clId="{EF26F873-6C66-5046-AC26-FB8DF3311E93}" dt="2025-05-19T15:44:29.489" v="1155" actId="1076"/>
          <ac:cxnSpMkLst>
            <pc:docMk/>
            <pc:sldMk cId="2634252264" sldId="274"/>
            <ac:cxnSpMk id="25" creationId="{EA622481-A980-CCD8-E741-C213B41CC20F}"/>
          </ac:cxnSpMkLst>
        </pc:cxnChg>
        <pc:cxnChg chg="add mod">
          <ac:chgData name="MATTEO REPETTO" userId="e9c51856-898c-4df0-9c02-75abddc86fc0" providerId="ADAL" clId="{EF26F873-6C66-5046-AC26-FB8DF3311E93}" dt="2025-05-19T15:41:00.930" v="1113" actId="1076"/>
          <ac:cxnSpMkLst>
            <pc:docMk/>
            <pc:sldMk cId="2634252264" sldId="274"/>
            <ac:cxnSpMk id="27" creationId="{208648C2-EB18-5B17-2CB1-FBABECA8347B}"/>
          </ac:cxnSpMkLst>
        </pc:cxnChg>
        <pc:cxnChg chg="add mod">
          <ac:chgData name="MATTEO REPETTO" userId="e9c51856-898c-4df0-9c02-75abddc86fc0" providerId="ADAL" clId="{EF26F873-6C66-5046-AC26-FB8DF3311E93}" dt="2025-05-19T15:55:54.649" v="1444" actId="1038"/>
          <ac:cxnSpMkLst>
            <pc:docMk/>
            <pc:sldMk cId="2634252264" sldId="274"/>
            <ac:cxnSpMk id="33" creationId="{A88C502F-E528-14CA-3DEF-4611A51DCB03}"/>
          </ac:cxnSpMkLst>
        </pc:cxnChg>
        <pc:cxnChg chg="add mod">
          <ac:chgData name="MATTEO REPETTO" userId="e9c51856-898c-4df0-9c02-75abddc86fc0" providerId="ADAL" clId="{EF26F873-6C66-5046-AC26-FB8DF3311E93}" dt="2025-05-19T15:55:54.649" v="1444" actId="1038"/>
          <ac:cxnSpMkLst>
            <pc:docMk/>
            <pc:sldMk cId="2634252264" sldId="274"/>
            <ac:cxnSpMk id="34" creationId="{F6F3A422-EC57-9DEC-9764-AFEF46BC7EBE}"/>
          </ac:cxnSpMkLst>
        </pc:cxnChg>
        <pc:cxnChg chg="add mod">
          <ac:chgData name="MATTEO REPETTO" userId="e9c51856-898c-4df0-9c02-75abddc86fc0" providerId="ADAL" clId="{EF26F873-6C66-5046-AC26-FB8DF3311E93}" dt="2025-05-19T15:55:54.649" v="1444" actId="1038"/>
          <ac:cxnSpMkLst>
            <pc:docMk/>
            <pc:sldMk cId="2634252264" sldId="274"/>
            <ac:cxnSpMk id="35" creationId="{F3F6D54F-8106-3BC6-C8C1-8BB2B5F9D404}"/>
          </ac:cxnSpMkLst>
        </pc:cxnChg>
        <pc:cxnChg chg="add mod">
          <ac:chgData name="MATTEO REPETTO" userId="e9c51856-898c-4df0-9c02-75abddc86fc0" providerId="ADAL" clId="{EF26F873-6C66-5046-AC26-FB8DF3311E93}" dt="2025-05-19T15:40:37.981" v="1098" actId="1076"/>
          <ac:cxnSpMkLst>
            <pc:docMk/>
            <pc:sldMk cId="2634252264" sldId="274"/>
            <ac:cxnSpMk id="41" creationId="{988BA1CD-B0A3-1B54-A983-D9466302C2E3}"/>
          </ac:cxnSpMkLst>
        </pc:cxnChg>
        <pc:cxnChg chg="add mod">
          <ac:chgData name="MATTEO REPETTO" userId="e9c51856-898c-4df0-9c02-75abddc86fc0" providerId="ADAL" clId="{EF26F873-6C66-5046-AC26-FB8DF3311E93}" dt="2025-05-19T15:40:37.981" v="1098" actId="1076"/>
          <ac:cxnSpMkLst>
            <pc:docMk/>
            <pc:sldMk cId="2634252264" sldId="274"/>
            <ac:cxnSpMk id="42" creationId="{71669F66-36D4-775B-F158-05D91C8EDB88}"/>
          </ac:cxnSpMkLst>
        </pc:cxnChg>
        <pc:cxnChg chg="add mod">
          <ac:chgData name="MATTEO REPETTO" userId="e9c51856-898c-4df0-9c02-75abddc86fc0" providerId="ADAL" clId="{EF26F873-6C66-5046-AC26-FB8DF3311E93}" dt="2025-05-19T15:42:59.016" v="1141" actId="14100"/>
          <ac:cxnSpMkLst>
            <pc:docMk/>
            <pc:sldMk cId="2634252264" sldId="274"/>
            <ac:cxnSpMk id="43" creationId="{045F68A7-6162-8DC1-FE8A-90B00CA32511}"/>
          </ac:cxnSpMkLst>
        </pc:cxnChg>
        <pc:cxnChg chg="add del mod">
          <ac:chgData name="MATTEO REPETTO" userId="e9c51856-898c-4df0-9c02-75abddc86fc0" providerId="ADAL" clId="{EF26F873-6C66-5046-AC26-FB8DF3311E93}" dt="2025-05-19T15:42:35.871" v="1136" actId="478"/>
          <ac:cxnSpMkLst>
            <pc:docMk/>
            <pc:sldMk cId="2634252264" sldId="274"/>
            <ac:cxnSpMk id="49" creationId="{EBF66C25-5E87-1487-9714-E637BBE363EF}"/>
          </ac:cxnSpMkLst>
        </pc:cxnChg>
        <pc:cxnChg chg="add mod">
          <ac:chgData name="MATTEO REPETTO" userId="e9c51856-898c-4df0-9c02-75abddc86fc0" providerId="ADAL" clId="{EF26F873-6C66-5046-AC26-FB8DF3311E93}" dt="2025-05-19T15:43:03.298" v="1142" actId="14100"/>
          <ac:cxnSpMkLst>
            <pc:docMk/>
            <pc:sldMk cId="2634252264" sldId="274"/>
            <ac:cxnSpMk id="50" creationId="{632CC37D-A58C-02B1-3149-B41EE6B06BEC}"/>
          </ac:cxnSpMkLst>
        </pc:cxnChg>
        <pc:cxnChg chg="add mod">
          <ac:chgData name="MATTEO REPETTO" userId="e9c51856-898c-4df0-9c02-75abddc86fc0" providerId="ADAL" clId="{EF26F873-6C66-5046-AC26-FB8DF3311E93}" dt="2025-05-19T15:42:50.001" v="1140" actId="14100"/>
          <ac:cxnSpMkLst>
            <pc:docMk/>
            <pc:sldMk cId="2634252264" sldId="274"/>
            <ac:cxnSpMk id="51" creationId="{869A8021-EF9B-7C9A-3320-30C603E6BE56}"/>
          </ac:cxnSpMkLst>
        </pc:cxnChg>
        <pc:cxnChg chg="add mod">
          <ac:chgData name="MATTEO REPETTO" userId="e9c51856-898c-4df0-9c02-75abddc86fc0" providerId="ADAL" clId="{EF26F873-6C66-5046-AC26-FB8DF3311E93}" dt="2025-05-19T15:42:28.749" v="1134" actId="14100"/>
          <ac:cxnSpMkLst>
            <pc:docMk/>
            <pc:sldMk cId="2634252264" sldId="274"/>
            <ac:cxnSpMk id="62" creationId="{16CEC024-4CA8-D4CB-4BCA-63B6A7094517}"/>
          </ac:cxnSpMkLst>
        </pc:cxnChg>
        <pc:cxnChg chg="add mod">
          <ac:chgData name="MATTEO REPETTO" userId="e9c51856-898c-4df0-9c02-75abddc86fc0" providerId="ADAL" clId="{EF26F873-6C66-5046-AC26-FB8DF3311E93}" dt="2025-05-19T15:42:20.194" v="1132" actId="14100"/>
          <ac:cxnSpMkLst>
            <pc:docMk/>
            <pc:sldMk cId="2634252264" sldId="274"/>
            <ac:cxnSpMk id="63" creationId="{444B8100-027D-0C68-C001-E1A6CCC6EB0A}"/>
          </ac:cxnSpMkLst>
        </pc:cxnChg>
        <pc:cxnChg chg="add mod">
          <ac:chgData name="MATTEO REPETTO" userId="e9c51856-898c-4df0-9c02-75abddc86fc0" providerId="ADAL" clId="{EF26F873-6C66-5046-AC26-FB8DF3311E93}" dt="2025-05-19T15:44:18.306" v="1152" actId="1036"/>
          <ac:cxnSpMkLst>
            <pc:docMk/>
            <pc:sldMk cId="2634252264" sldId="274"/>
            <ac:cxnSpMk id="79" creationId="{5579ECE0-83A0-CE43-0DF6-F666D3587BAD}"/>
          </ac:cxnSpMkLst>
        </pc:cxnChg>
        <pc:cxnChg chg="add mod">
          <ac:chgData name="MATTEO REPETTO" userId="e9c51856-898c-4df0-9c02-75abddc86fc0" providerId="ADAL" clId="{EF26F873-6C66-5046-AC26-FB8DF3311E93}" dt="2025-05-19T15:44:18.306" v="1152" actId="1036"/>
          <ac:cxnSpMkLst>
            <pc:docMk/>
            <pc:sldMk cId="2634252264" sldId="274"/>
            <ac:cxnSpMk id="80" creationId="{5B5AC2EF-545C-F640-4E3D-E61F0EE3895A}"/>
          </ac:cxnSpMkLst>
        </pc:cxnChg>
        <pc:cxnChg chg="add mod">
          <ac:chgData name="MATTEO REPETTO" userId="e9c51856-898c-4df0-9c02-75abddc86fc0" providerId="ADAL" clId="{EF26F873-6C66-5046-AC26-FB8DF3311E93}" dt="2025-05-19T15:44:18.306" v="1152" actId="1036"/>
          <ac:cxnSpMkLst>
            <pc:docMk/>
            <pc:sldMk cId="2634252264" sldId="274"/>
            <ac:cxnSpMk id="81" creationId="{6CB1CB5B-619E-461B-4060-34AFE41AEE10}"/>
          </ac:cxnSpMkLst>
        </pc:cxnChg>
        <pc:cxnChg chg="add mod">
          <ac:chgData name="MATTEO REPETTO" userId="e9c51856-898c-4df0-9c02-75abddc86fc0" providerId="ADAL" clId="{EF26F873-6C66-5046-AC26-FB8DF3311E93}" dt="2025-05-19T15:44:22.884" v="1153"/>
          <ac:cxnSpMkLst>
            <pc:docMk/>
            <pc:sldMk cId="2634252264" sldId="274"/>
            <ac:cxnSpMk id="87" creationId="{59F466DC-1387-8895-7B46-BE3BF92BDFD4}"/>
          </ac:cxnSpMkLst>
        </pc:cxnChg>
        <pc:cxnChg chg="add mod">
          <ac:chgData name="MATTEO REPETTO" userId="e9c51856-898c-4df0-9c02-75abddc86fc0" providerId="ADAL" clId="{EF26F873-6C66-5046-AC26-FB8DF3311E93}" dt="2025-05-19T15:44:22.884" v="1153"/>
          <ac:cxnSpMkLst>
            <pc:docMk/>
            <pc:sldMk cId="2634252264" sldId="274"/>
            <ac:cxnSpMk id="88" creationId="{E562562A-220D-E9BB-1363-EC2BA82D471C}"/>
          </ac:cxnSpMkLst>
        </pc:cxnChg>
        <pc:cxnChg chg="add mod">
          <ac:chgData name="MATTEO REPETTO" userId="e9c51856-898c-4df0-9c02-75abddc86fc0" providerId="ADAL" clId="{EF26F873-6C66-5046-AC26-FB8DF3311E93}" dt="2025-05-19T15:44:22.884" v="1153"/>
          <ac:cxnSpMkLst>
            <pc:docMk/>
            <pc:sldMk cId="2634252264" sldId="274"/>
            <ac:cxnSpMk id="89" creationId="{306E75E2-2326-EAFA-C5BC-0DA9E549A694}"/>
          </ac:cxnSpMkLst>
        </pc:cxnChg>
        <pc:cxnChg chg="add mod">
          <ac:chgData name="MATTEO REPETTO" userId="e9c51856-898c-4df0-9c02-75abddc86fc0" providerId="ADAL" clId="{EF26F873-6C66-5046-AC26-FB8DF3311E93}" dt="2025-05-19T15:44:33.616" v="1156"/>
          <ac:cxnSpMkLst>
            <pc:docMk/>
            <pc:sldMk cId="2634252264" sldId="274"/>
            <ac:cxnSpMk id="95" creationId="{9258A577-A025-1418-A671-59A3CD5C7812}"/>
          </ac:cxnSpMkLst>
        </pc:cxnChg>
        <pc:cxnChg chg="add mod">
          <ac:chgData name="MATTEO REPETTO" userId="e9c51856-898c-4df0-9c02-75abddc86fc0" providerId="ADAL" clId="{EF26F873-6C66-5046-AC26-FB8DF3311E93}" dt="2025-05-19T15:44:33.616" v="1156"/>
          <ac:cxnSpMkLst>
            <pc:docMk/>
            <pc:sldMk cId="2634252264" sldId="274"/>
            <ac:cxnSpMk id="96" creationId="{E6472811-3A6A-0D42-2DE9-C0ECD07FA3AB}"/>
          </ac:cxnSpMkLst>
        </pc:cxnChg>
        <pc:cxnChg chg="add mod">
          <ac:chgData name="MATTEO REPETTO" userId="e9c51856-898c-4df0-9c02-75abddc86fc0" providerId="ADAL" clId="{EF26F873-6C66-5046-AC26-FB8DF3311E93}" dt="2025-05-19T15:44:33.616" v="1156"/>
          <ac:cxnSpMkLst>
            <pc:docMk/>
            <pc:sldMk cId="2634252264" sldId="274"/>
            <ac:cxnSpMk id="97" creationId="{05F9128F-7A0D-94B2-ADBE-B55B7CA8B96E}"/>
          </ac:cxnSpMkLst>
        </pc:cxnChg>
        <pc:cxnChg chg="add mod">
          <ac:chgData name="MATTEO REPETTO" userId="e9c51856-898c-4df0-9c02-75abddc86fc0" providerId="ADAL" clId="{EF26F873-6C66-5046-AC26-FB8DF3311E93}" dt="2025-05-19T15:49:38.912" v="1356" actId="14861"/>
          <ac:cxnSpMkLst>
            <pc:docMk/>
            <pc:sldMk cId="2634252264" sldId="274"/>
            <ac:cxnSpMk id="103" creationId="{440AF7B0-D7EB-E0B7-D251-58A3F308ADF8}"/>
          </ac:cxnSpMkLst>
        </pc:cxnChg>
        <pc:cxnChg chg="add mod">
          <ac:chgData name="MATTEO REPETTO" userId="e9c51856-898c-4df0-9c02-75abddc86fc0" providerId="ADAL" clId="{EF26F873-6C66-5046-AC26-FB8DF3311E93}" dt="2025-05-19T15:49:38.912" v="1356" actId="14861"/>
          <ac:cxnSpMkLst>
            <pc:docMk/>
            <pc:sldMk cId="2634252264" sldId="274"/>
            <ac:cxnSpMk id="104" creationId="{3AF191B9-1DC1-B5B7-EEB4-944B4B1CAAA1}"/>
          </ac:cxnSpMkLst>
        </pc:cxnChg>
        <pc:cxnChg chg="add mod">
          <ac:chgData name="MATTEO REPETTO" userId="e9c51856-898c-4df0-9c02-75abddc86fc0" providerId="ADAL" clId="{EF26F873-6C66-5046-AC26-FB8DF3311E93}" dt="2025-05-19T15:49:38.912" v="1356" actId="14861"/>
          <ac:cxnSpMkLst>
            <pc:docMk/>
            <pc:sldMk cId="2634252264" sldId="274"/>
            <ac:cxnSpMk id="105" creationId="{A1DD5C7C-D7AF-315F-2F91-998344C8C4E5}"/>
          </ac:cxnSpMkLst>
        </pc:cxnChg>
        <pc:cxnChg chg="add mod">
          <ac:chgData name="MATTEO REPETTO" userId="e9c51856-898c-4df0-9c02-75abddc86fc0" providerId="ADAL" clId="{EF26F873-6C66-5046-AC26-FB8DF3311E93}" dt="2025-05-19T15:46:11.788" v="1224" actId="14100"/>
          <ac:cxnSpMkLst>
            <pc:docMk/>
            <pc:sldMk cId="2634252264" sldId="274"/>
            <ac:cxnSpMk id="106" creationId="{51529498-C937-5A30-6518-F669462930D9}"/>
          </ac:cxnSpMkLst>
        </pc:cxnChg>
        <pc:cxnChg chg="add mod">
          <ac:chgData name="MATTEO REPETTO" userId="e9c51856-898c-4df0-9c02-75abddc86fc0" providerId="ADAL" clId="{EF26F873-6C66-5046-AC26-FB8DF3311E93}" dt="2025-05-19T15:47:20.497" v="1255" actId="692"/>
          <ac:cxnSpMkLst>
            <pc:docMk/>
            <pc:sldMk cId="2634252264" sldId="274"/>
            <ac:cxnSpMk id="113" creationId="{47567EC1-C005-FD5C-EEA9-D2A603D9A28D}"/>
          </ac:cxnSpMkLst>
        </pc:cxnChg>
        <pc:cxnChg chg="add mod">
          <ac:chgData name="MATTEO REPETTO" userId="e9c51856-898c-4df0-9c02-75abddc86fc0" providerId="ADAL" clId="{EF26F873-6C66-5046-AC26-FB8DF3311E93}" dt="2025-05-19T15:47:20.497" v="1255" actId="692"/>
          <ac:cxnSpMkLst>
            <pc:docMk/>
            <pc:sldMk cId="2634252264" sldId="274"/>
            <ac:cxnSpMk id="114" creationId="{AF47427F-4870-3FAD-932B-3739AFE96BF6}"/>
          </ac:cxnSpMkLst>
        </pc:cxnChg>
        <pc:cxnChg chg="add mod">
          <ac:chgData name="MATTEO REPETTO" userId="e9c51856-898c-4df0-9c02-75abddc86fc0" providerId="ADAL" clId="{EF26F873-6C66-5046-AC26-FB8DF3311E93}" dt="2025-05-19T15:46:43.525" v="1230" actId="14100"/>
          <ac:cxnSpMkLst>
            <pc:docMk/>
            <pc:sldMk cId="2634252264" sldId="274"/>
            <ac:cxnSpMk id="117" creationId="{108C4136-F9AA-C4E5-9475-5D09765CFA75}"/>
          </ac:cxnSpMkLst>
        </pc:cxnChg>
        <pc:cxnChg chg="add mod">
          <ac:chgData name="MATTEO REPETTO" userId="e9c51856-898c-4df0-9c02-75abddc86fc0" providerId="ADAL" clId="{EF26F873-6C66-5046-AC26-FB8DF3311E93}" dt="2025-05-19T15:50:20.807" v="1368" actId="14861"/>
          <ac:cxnSpMkLst>
            <pc:docMk/>
            <pc:sldMk cId="2634252264" sldId="274"/>
            <ac:cxnSpMk id="118" creationId="{3829C7DB-6869-6883-6176-5400D2FE92AA}"/>
          </ac:cxnSpMkLst>
        </pc:cxnChg>
        <pc:cxnChg chg="add mod">
          <ac:chgData name="MATTEO REPETTO" userId="e9c51856-898c-4df0-9c02-75abddc86fc0" providerId="ADAL" clId="{EF26F873-6C66-5046-AC26-FB8DF3311E93}" dt="2025-05-19T15:47:29.046" v="1259" actId="692"/>
          <ac:cxnSpMkLst>
            <pc:docMk/>
            <pc:sldMk cId="2634252264" sldId="274"/>
            <ac:cxnSpMk id="119" creationId="{EFA7E1E1-C21C-BAB4-B986-44C9E7ADDF7E}"/>
          </ac:cxnSpMkLst>
        </pc:cxnChg>
        <pc:cxnChg chg="add del mod">
          <ac:chgData name="MATTEO REPETTO" userId="e9c51856-898c-4df0-9c02-75abddc86fc0" providerId="ADAL" clId="{EF26F873-6C66-5046-AC26-FB8DF3311E93}" dt="2025-05-19T15:46:52.325" v="1233" actId="478"/>
          <ac:cxnSpMkLst>
            <pc:docMk/>
            <pc:sldMk cId="2634252264" sldId="274"/>
            <ac:cxnSpMk id="120" creationId="{6E2AD01C-79D7-C9A2-0209-A6BD93F66183}"/>
          </ac:cxnSpMkLst>
        </pc:cxnChg>
        <pc:cxnChg chg="add del mod">
          <ac:chgData name="MATTEO REPETTO" userId="e9c51856-898c-4df0-9c02-75abddc86fc0" providerId="ADAL" clId="{EF26F873-6C66-5046-AC26-FB8DF3311E93}" dt="2025-05-19T16:12:33.988" v="1623" actId="478"/>
          <ac:cxnSpMkLst>
            <pc:docMk/>
            <pc:sldMk cId="2634252264" sldId="274"/>
            <ac:cxnSpMk id="126" creationId="{AE86C876-3C44-0889-924A-ACF8055FE370}"/>
          </ac:cxnSpMkLst>
        </pc:cxnChg>
        <pc:cxnChg chg="add del mod">
          <ac:chgData name="MATTEO REPETTO" userId="e9c51856-898c-4df0-9c02-75abddc86fc0" providerId="ADAL" clId="{EF26F873-6C66-5046-AC26-FB8DF3311E93}" dt="2025-05-19T15:53:19.728" v="1398" actId="478"/>
          <ac:cxnSpMkLst>
            <pc:docMk/>
            <pc:sldMk cId="2634252264" sldId="274"/>
            <ac:cxnSpMk id="127" creationId="{3DC1293E-4DDB-B9EC-C262-EA334F9969B8}"/>
          </ac:cxnSpMkLst>
        </pc:cxnChg>
        <pc:cxnChg chg="add del mod">
          <ac:chgData name="MATTEO REPETTO" userId="e9c51856-898c-4df0-9c02-75abddc86fc0" providerId="ADAL" clId="{EF26F873-6C66-5046-AC26-FB8DF3311E93}" dt="2025-05-19T15:53:18.187" v="1397" actId="478"/>
          <ac:cxnSpMkLst>
            <pc:docMk/>
            <pc:sldMk cId="2634252264" sldId="274"/>
            <ac:cxnSpMk id="128" creationId="{6CFA4CE7-7778-900A-9E8C-6CB49664B032}"/>
          </ac:cxnSpMkLst>
        </pc:cxnChg>
        <pc:cxnChg chg="add del mod">
          <ac:chgData name="MATTEO REPETTO" userId="e9c51856-898c-4df0-9c02-75abddc86fc0" providerId="ADAL" clId="{EF26F873-6C66-5046-AC26-FB8DF3311E93}" dt="2025-05-19T15:53:16.056" v="1396" actId="478"/>
          <ac:cxnSpMkLst>
            <pc:docMk/>
            <pc:sldMk cId="2634252264" sldId="274"/>
            <ac:cxnSpMk id="129" creationId="{F8760DDD-18CB-7627-2A24-1381E88DBA54}"/>
          </ac:cxnSpMkLst>
        </pc:cxnChg>
        <pc:cxnChg chg="add mod">
          <ac:chgData name="MATTEO REPETTO" userId="e9c51856-898c-4df0-9c02-75abddc86fc0" providerId="ADAL" clId="{EF26F873-6C66-5046-AC26-FB8DF3311E93}" dt="2025-05-19T15:57:53.534" v="1458" actId="14100"/>
          <ac:cxnSpMkLst>
            <pc:docMk/>
            <pc:sldMk cId="2634252264" sldId="274"/>
            <ac:cxnSpMk id="146" creationId="{DBE769A1-E6A7-7DC7-BA37-6E62FE030746}"/>
          </ac:cxnSpMkLst>
        </pc:cxnChg>
        <pc:cxnChg chg="add mod">
          <ac:chgData name="MATTEO REPETTO" userId="e9c51856-898c-4df0-9c02-75abddc86fc0" providerId="ADAL" clId="{EF26F873-6C66-5046-AC26-FB8DF3311E93}" dt="2025-05-19T15:58:37.287" v="1464" actId="1035"/>
          <ac:cxnSpMkLst>
            <pc:docMk/>
            <pc:sldMk cId="2634252264" sldId="274"/>
            <ac:cxnSpMk id="150" creationId="{F58FADF0-E4B5-8E00-09F9-B12ED9EFE5C6}"/>
          </ac:cxnSpMkLst>
        </pc:cxnChg>
        <pc:cxnChg chg="add mod">
          <ac:chgData name="MATTEO REPETTO" userId="e9c51856-898c-4df0-9c02-75abddc86fc0" providerId="ADAL" clId="{EF26F873-6C66-5046-AC26-FB8DF3311E93}" dt="2025-05-19T15:58:59.791" v="1468" actId="14100"/>
          <ac:cxnSpMkLst>
            <pc:docMk/>
            <pc:sldMk cId="2634252264" sldId="274"/>
            <ac:cxnSpMk id="152" creationId="{0A247BE1-0442-AA63-31D1-51BB1203930F}"/>
          </ac:cxnSpMkLst>
        </pc:cxnChg>
        <pc:cxnChg chg="add mod">
          <ac:chgData name="MATTEO REPETTO" userId="e9c51856-898c-4df0-9c02-75abddc86fc0" providerId="ADAL" clId="{EF26F873-6C66-5046-AC26-FB8DF3311E93}" dt="2025-05-19T15:59:24.555" v="1471" actId="14100"/>
          <ac:cxnSpMkLst>
            <pc:docMk/>
            <pc:sldMk cId="2634252264" sldId="274"/>
            <ac:cxnSpMk id="154" creationId="{E5D14043-1506-1DD8-66CB-5A496B1B416D}"/>
          </ac:cxnSpMkLst>
        </pc:cxnChg>
        <pc:cxnChg chg="add del mod">
          <ac:chgData name="MATTEO REPETTO" userId="e9c51856-898c-4df0-9c02-75abddc86fc0" providerId="ADAL" clId="{EF26F873-6C66-5046-AC26-FB8DF3311E93}" dt="2025-05-19T16:00:08.288" v="1480" actId="478"/>
          <ac:cxnSpMkLst>
            <pc:docMk/>
            <pc:sldMk cId="2634252264" sldId="274"/>
            <ac:cxnSpMk id="156" creationId="{986C2ABB-E75D-3B9A-1AA6-A7ABA553F0DD}"/>
          </ac:cxnSpMkLst>
        </pc:cxnChg>
        <pc:cxnChg chg="add mod">
          <ac:chgData name="MATTEO REPETTO" userId="e9c51856-898c-4df0-9c02-75abddc86fc0" providerId="ADAL" clId="{EF26F873-6C66-5046-AC26-FB8DF3311E93}" dt="2025-05-19T16:00:46.926" v="1485" actId="14100"/>
          <ac:cxnSpMkLst>
            <pc:docMk/>
            <pc:sldMk cId="2634252264" sldId="274"/>
            <ac:cxnSpMk id="163" creationId="{C71A868E-129E-4A80-82F5-B6591DF67CD4}"/>
          </ac:cxnSpMkLst>
        </pc:cxnChg>
        <pc:cxnChg chg="add mod">
          <ac:chgData name="MATTEO REPETTO" userId="e9c51856-898c-4df0-9c02-75abddc86fc0" providerId="ADAL" clId="{EF26F873-6C66-5046-AC26-FB8DF3311E93}" dt="2025-05-19T16:00:51.235" v="1487" actId="1076"/>
          <ac:cxnSpMkLst>
            <pc:docMk/>
            <pc:sldMk cId="2634252264" sldId="274"/>
            <ac:cxnSpMk id="165" creationId="{CAE279B3-7EC4-2C81-CA55-44A11F1C893D}"/>
          </ac:cxnSpMkLst>
        </pc:cxnChg>
        <pc:cxnChg chg="add mod">
          <ac:chgData name="MATTEO REPETTO" userId="e9c51856-898c-4df0-9c02-75abddc86fc0" providerId="ADAL" clId="{EF26F873-6C66-5046-AC26-FB8DF3311E93}" dt="2025-05-19T16:01:55.487" v="1497" actId="14100"/>
          <ac:cxnSpMkLst>
            <pc:docMk/>
            <pc:sldMk cId="2634252264" sldId="274"/>
            <ac:cxnSpMk id="169" creationId="{98A5314A-34E9-BD80-0E95-20D622F9F23B}"/>
          </ac:cxnSpMkLst>
        </pc:cxnChg>
      </pc:sldChg>
      <pc:sldChg chg="addSp delSp modSp add mod modClrScheme chgLayout">
        <pc:chgData name="MATTEO REPETTO" userId="e9c51856-898c-4df0-9c02-75abddc86fc0" providerId="ADAL" clId="{EF26F873-6C66-5046-AC26-FB8DF3311E93}" dt="2025-05-19T17:18:24.209" v="2407" actId="1035"/>
        <pc:sldMkLst>
          <pc:docMk/>
          <pc:sldMk cId="58239928" sldId="275"/>
        </pc:sldMkLst>
        <pc:spChg chg="mod ord">
          <ac:chgData name="MATTEO REPETTO" userId="e9c51856-898c-4df0-9c02-75abddc86fc0" providerId="ADAL" clId="{EF26F873-6C66-5046-AC26-FB8DF3311E93}" dt="2025-05-19T11:02:37.524" v="92" actId="6264"/>
          <ac:spMkLst>
            <pc:docMk/>
            <pc:sldMk cId="58239928" sldId="275"/>
            <ac:spMk id="2" creationId="{B81A54F4-9679-E4DA-D22B-6F78F3D03CE6}"/>
          </ac:spMkLst>
        </pc:spChg>
        <pc:spChg chg="mod ord">
          <ac:chgData name="MATTEO REPETTO" userId="e9c51856-898c-4df0-9c02-75abddc86fc0" providerId="ADAL" clId="{EF26F873-6C66-5046-AC26-FB8DF3311E93}" dt="2025-05-19T11:02:37.524" v="92" actId="6264"/>
          <ac:spMkLst>
            <pc:docMk/>
            <pc:sldMk cId="58239928" sldId="275"/>
            <ac:spMk id="3" creationId="{4C53D0DD-8DAE-A2E0-6E93-5D8AEBA026E0}"/>
          </ac:spMkLst>
        </pc:spChg>
        <pc:spChg chg="mod ord">
          <ac:chgData name="MATTEO REPETTO" userId="e9c51856-898c-4df0-9c02-75abddc86fc0" providerId="ADAL" clId="{EF26F873-6C66-5046-AC26-FB8DF3311E93}" dt="2025-05-19T11:02:37.524" v="92" actId="6264"/>
          <ac:spMkLst>
            <pc:docMk/>
            <pc:sldMk cId="58239928" sldId="275"/>
            <ac:spMk id="4" creationId="{342E835C-16ED-9783-2426-7E4338E5CC26}"/>
          </ac:spMkLst>
        </pc:spChg>
        <pc:spChg chg="mod ord">
          <ac:chgData name="MATTEO REPETTO" userId="e9c51856-898c-4df0-9c02-75abddc86fc0" providerId="ADAL" clId="{EF26F873-6C66-5046-AC26-FB8DF3311E93}" dt="2025-05-19T11:02:37.524" v="92" actId="6264"/>
          <ac:spMkLst>
            <pc:docMk/>
            <pc:sldMk cId="58239928" sldId="275"/>
            <ac:spMk id="5" creationId="{D321AE7F-B6E0-08C8-BDFC-7FDC3FEE0DCF}"/>
          </ac:spMkLst>
        </pc:spChg>
        <pc:spChg chg="mod ord">
          <ac:chgData name="MATTEO REPETTO" userId="e9c51856-898c-4df0-9c02-75abddc86fc0" providerId="ADAL" clId="{EF26F873-6C66-5046-AC26-FB8DF3311E93}" dt="2025-05-19T17:18:13.597" v="2400" actId="1076"/>
          <ac:spMkLst>
            <pc:docMk/>
            <pc:sldMk cId="58239928" sldId="275"/>
            <ac:spMk id="6" creationId="{17C8F445-7998-876F-41E8-B1AE141AA740}"/>
          </ac:spMkLst>
        </pc:spChg>
        <pc:spChg chg="add del mod">
          <ac:chgData name="MATTEO REPETTO" userId="e9c51856-898c-4df0-9c02-75abddc86fc0" providerId="ADAL" clId="{EF26F873-6C66-5046-AC26-FB8DF3311E93}" dt="2025-05-19T11:02:37.524" v="92" actId="6264"/>
          <ac:spMkLst>
            <pc:docMk/>
            <pc:sldMk cId="58239928" sldId="275"/>
            <ac:spMk id="7" creationId="{488816D7-B32E-B858-8868-0EE0017CC5F8}"/>
          </ac:spMkLst>
        </pc:spChg>
        <pc:spChg chg="add del mod">
          <ac:chgData name="MATTEO REPETTO" userId="e9c51856-898c-4df0-9c02-75abddc86fc0" providerId="ADAL" clId="{EF26F873-6C66-5046-AC26-FB8DF3311E93}" dt="2025-05-19T11:02:37.524" v="92" actId="6264"/>
          <ac:spMkLst>
            <pc:docMk/>
            <pc:sldMk cId="58239928" sldId="275"/>
            <ac:spMk id="8" creationId="{C0CFE820-1C06-53AC-B494-60221DD7002A}"/>
          </ac:spMkLst>
        </pc:spChg>
        <pc:spChg chg="add mod">
          <ac:chgData name="MATTEO REPETTO" userId="e9c51856-898c-4df0-9c02-75abddc86fc0" providerId="ADAL" clId="{EF26F873-6C66-5046-AC26-FB8DF3311E93}" dt="2025-05-19T17:18:24.209" v="2407" actId="1035"/>
          <ac:spMkLst>
            <pc:docMk/>
            <pc:sldMk cId="58239928" sldId="275"/>
            <ac:spMk id="10" creationId="{793756D6-97BC-17FF-E394-D9EC9A2A0675}"/>
          </ac:spMkLst>
        </pc:spChg>
        <pc:spChg chg="add mod">
          <ac:chgData name="MATTEO REPETTO" userId="e9c51856-898c-4df0-9c02-75abddc86fc0" providerId="ADAL" clId="{EF26F873-6C66-5046-AC26-FB8DF3311E93}" dt="2025-05-19T17:18:18.382" v="2403" actId="403"/>
          <ac:spMkLst>
            <pc:docMk/>
            <pc:sldMk cId="58239928" sldId="275"/>
            <ac:spMk id="11" creationId="{9AB31F91-AA5C-CE84-01CA-576C671C3293}"/>
          </ac:spMkLst>
        </pc:spChg>
        <pc:spChg chg="add del mod">
          <ac:chgData name="MATTEO REPETTO" userId="e9c51856-898c-4df0-9c02-75abddc86fc0" providerId="ADAL" clId="{EF26F873-6C66-5046-AC26-FB8DF3311E93}" dt="2025-05-19T17:10:50.162" v="2312" actId="478"/>
          <ac:spMkLst>
            <pc:docMk/>
            <pc:sldMk cId="58239928" sldId="275"/>
            <ac:spMk id="12" creationId="{00A4EB69-E60A-FAD0-CEC1-CF7ADCF9B8E8}"/>
          </ac:spMkLst>
        </pc:spChg>
        <pc:spChg chg="del">
          <ac:chgData name="MATTEO REPETTO" userId="e9c51856-898c-4df0-9c02-75abddc86fc0" providerId="ADAL" clId="{EF26F873-6C66-5046-AC26-FB8DF3311E93}" dt="2025-05-19T17:10:41.762" v="2311" actId="478"/>
          <ac:spMkLst>
            <pc:docMk/>
            <pc:sldMk cId="58239928" sldId="275"/>
            <ac:spMk id="15" creationId="{05A58C1E-C901-BBA4-9A80-F5866400DFAD}"/>
          </ac:spMkLst>
        </pc:spChg>
        <pc:spChg chg="add del mod">
          <ac:chgData name="MATTEO REPETTO" userId="e9c51856-898c-4df0-9c02-75abddc86fc0" providerId="ADAL" clId="{EF26F873-6C66-5046-AC26-FB8DF3311E93}" dt="2025-05-19T17:10:41.762" v="2311" actId="478"/>
          <ac:spMkLst>
            <pc:docMk/>
            <pc:sldMk cId="58239928" sldId="275"/>
            <ac:spMk id="18" creationId="{EF6C3DF3-F714-0293-3279-DA0EA978BC02}"/>
          </ac:spMkLst>
        </pc:spChg>
        <pc:spChg chg="add del mod">
          <ac:chgData name="MATTEO REPETTO" userId="e9c51856-898c-4df0-9c02-75abddc86fc0" providerId="ADAL" clId="{EF26F873-6C66-5046-AC26-FB8DF3311E93}" dt="2025-05-19T17:10:41.762" v="2311" actId="478"/>
          <ac:spMkLst>
            <pc:docMk/>
            <pc:sldMk cId="58239928" sldId="275"/>
            <ac:spMk id="20" creationId="{7DA31B1C-85BA-7E28-A3E6-AADD8E785E27}"/>
          </ac:spMkLst>
        </pc:spChg>
        <pc:spChg chg="add del mod">
          <ac:chgData name="MATTEO REPETTO" userId="e9c51856-898c-4df0-9c02-75abddc86fc0" providerId="ADAL" clId="{EF26F873-6C66-5046-AC26-FB8DF3311E93}" dt="2025-05-19T17:11:04.306" v="2315" actId="478"/>
          <ac:spMkLst>
            <pc:docMk/>
            <pc:sldMk cId="58239928" sldId="275"/>
            <ac:spMk id="22" creationId="{AB90DBAA-A0CC-C48C-1439-D4689B349F3D}"/>
          </ac:spMkLst>
        </pc:spChg>
        <pc:spChg chg="add del mod">
          <ac:chgData name="MATTEO REPETTO" userId="e9c51856-898c-4df0-9c02-75abddc86fc0" providerId="ADAL" clId="{EF26F873-6C66-5046-AC26-FB8DF3311E93}" dt="2025-05-19T17:11:06.360" v="2316" actId="478"/>
          <ac:spMkLst>
            <pc:docMk/>
            <pc:sldMk cId="58239928" sldId="275"/>
            <ac:spMk id="24" creationId="{9E86B64D-7A7D-531F-DF8D-73D248DDB688}"/>
          </ac:spMkLst>
        </pc:spChg>
        <pc:spChg chg="add del mod">
          <ac:chgData name="MATTEO REPETTO" userId="e9c51856-898c-4df0-9c02-75abddc86fc0" providerId="ADAL" clId="{EF26F873-6C66-5046-AC26-FB8DF3311E93}" dt="2025-05-19T17:11:08.983" v="2317" actId="478"/>
          <ac:spMkLst>
            <pc:docMk/>
            <pc:sldMk cId="58239928" sldId="275"/>
            <ac:spMk id="26" creationId="{F5E2E845-E9F9-9C05-61E5-9DAF4D6FBE11}"/>
          </ac:spMkLst>
        </pc:spChg>
        <pc:spChg chg="add del mod">
          <ac:chgData name="MATTEO REPETTO" userId="e9c51856-898c-4df0-9c02-75abddc86fc0" providerId="ADAL" clId="{EF26F873-6C66-5046-AC26-FB8DF3311E93}" dt="2025-05-19T17:11:11.012" v="2318" actId="478"/>
          <ac:spMkLst>
            <pc:docMk/>
            <pc:sldMk cId="58239928" sldId="275"/>
            <ac:spMk id="28" creationId="{CCD7DC83-632E-318D-FF3B-A88CD6C44E45}"/>
          </ac:spMkLst>
        </pc:spChg>
        <pc:spChg chg="add del mod">
          <ac:chgData name="MATTEO REPETTO" userId="e9c51856-898c-4df0-9c02-75abddc86fc0" providerId="ADAL" clId="{EF26F873-6C66-5046-AC26-FB8DF3311E93}" dt="2025-05-19T17:11:13.271" v="2319" actId="478"/>
          <ac:spMkLst>
            <pc:docMk/>
            <pc:sldMk cId="58239928" sldId="275"/>
            <ac:spMk id="30" creationId="{B6BC8282-0D47-FBFC-B030-EE782DBDBB93}"/>
          </ac:spMkLst>
        </pc:spChg>
        <pc:spChg chg="del">
          <ac:chgData name="MATTEO REPETTO" userId="e9c51856-898c-4df0-9c02-75abddc86fc0" providerId="ADAL" clId="{EF26F873-6C66-5046-AC26-FB8DF3311E93}" dt="2025-05-19T17:10:41.762" v="2311" actId="478"/>
          <ac:spMkLst>
            <pc:docMk/>
            <pc:sldMk cId="58239928" sldId="275"/>
            <ac:spMk id="32" creationId="{331EBB65-FB20-39A8-7694-CF04BD425B43}"/>
          </ac:spMkLst>
        </pc:spChg>
        <pc:picChg chg="mod">
          <ac:chgData name="MATTEO REPETTO" userId="e9c51856-898c-4df0-9c02-75abddc86fc0" providerId="ADAL" clId="{EF26F873-6C66-5046-AC26-FB8DF3311E93}" dt="2025-05-19T17:16:13.490" v="2383" actId="14100"/>
          <ac:picMkLst>
            <pc:docMk/>
            <pc:sldMk cId="58239928" sldId="275"/>
            <ac:picMk id="9" creationId="{EA3EB5CB-AA23-D46C-2D8F-4932F4EEDA8F}"/>
          </ac:picMkLst>
        </pc:picChg>
        <pc:picChg chg="mod">
          <ac:chgData name="MATTEO REPETTO" userId="e9c51856-898c-4df0-9c02-75abddc86fc0" providerId="ADAL" clId="{EF26F873-6C66-5046-AC26-FB8DF3311E93}" dt="2025-05-19T17:17:58.342" v="2395" actId="1076"/>
          <ac:picMkLst>
            <pc:docMk/>
            <pc:sldMk cId="58239928" sldId="275"/>
            <ac:picMk id="13" creationId="{87F62E62-5BD5-46FC-84DF-80F6C31D592F}"/>
          </ac:picMkLst>
        </pc:picChg>
        <pc:picChg chg="del">
          <ac:chgData name="MATTEO REPETTO" userId="e9c51856-898c-4df0-9c02-75abddc86fc0" providerId="ADAL" clId="{EF26F873-6C66-5046-AC26-FB8DF3311E93}" dt="2025-05-19T17:10:50.162" v="2312" actId="478"/>
          <ac:picMkLst>
            <pc:docMk/>
            <pc:sldMk cId="58239928" sldId="275"/>
            <ac:picMk id="14" creationId="{35E398F2-2D26-2740-ED50-9B2E0B092945}"/>
          </ac:picMkLst>
        </pc:picChg>
        <pc:picChg chg="del">
          <ac:chgData name="MATTEO REPETTO" userId="e9c51856-898c-4df0-9c02-75abddc86fc0" providerId="ADAL" clId="{EF26F873-6C66-5046-AC26-FB8DF3311E93}" dt="2025-05-19T17:10:41.762" v="2311" actId="478"/>
          <ac:picMkLst>
            <pc:docMk/>
            <pc:sldMk cId="58239928" sldId="275"/>
            <ac:picMk id="16" creationId="{734B3585-878A-36D5-0D32-AADD6241016B}"/>
          </ac:picMkLst>
        </pc:picChg>
        <pc:picChg chg="mod">
          <ac:chgData name="MATTEO REPETTO" userId="e9c51856-898c-4df0-9c02-75abddc86fc0" providerId="ADAL" clId="{EF26F873-6C66-5046-AC26-FB8DF3311E93}" dt="2025-05-19T17:18:05.342" v="2399" actId="1036"/>
          <ac:picMkLst>
            <pc:docMk/>
            <pc:sldMk cId="58239928" sldId="275"/>
            <ac:picMk id="17" creationId="{99E4D0A9-2C5D-FC51-23FB-CDCF9993C996}"/>
          </ac:picMkLst>
        </pc:picChg>
        <pc:picChg chg="del">
          <ac:chgData name="MATTEO REPETTO" userId="e9c51856-898c-4df0-9c02-75abddc86fc0" providerId="ADAL" clId="{EF26F873-6C66-5046-AC26-FB8DF3311E93}" dt="2025-05-19T17:10:41.762" v="2311" actId="478"/>
          <ac:picMkLst>
            <pc:docMk/>
            <pc:sldMk cId="58239928" sldId="275"/>
            <ac:picMk id="19" creationId="{41978390-A6DC-3930-D867-109FFCCBC322}"/>
          </ac:picMkLst>
        </pc:picChg>
        <pc:picChg chg="del">
          <ac:chgData name="MATTEO REPETTO" userId="e9c51856-898c-4df0-9c02-75abddc86fc0" providerId="ADAL" clId="{EF26F873-6C66-5046-AC26-FB8DF3311E93}" dt="2025-05-19T17:10:41.762" v="2311" actId="478"/>
          <ac:picMkLst>
            <pc:docMk/>
            <pc:sldMk cId="58239928" sldId="275"/>
            <ac:picMk id="21" creationId="{934038E9-48E5-6BF9-CE11-C7FA67954AB0}"/>
          </ac:picMkLst>
        </pc:picChg>
        <pc:picChg chg="del">
          <ac:chgData name="MATTEO REPETTO" userId="e9c51856-898c-4df0-9c02-75abddc86fc0" providerId="ADAL" clId="{EF26F873-6C66-5046-AC26-FB8DF3311E93}" dt="2025-05-19T17:11:04.306" v="2315" actId="478"/>
          <ac:picMkLst>
            <pc:docMk/>
            <pc:sldMk cId="58239928" sldId="275"/>
            <ac:picMk id="23" creationId="{255094A0-112D-6627-C18C-E740276E8B6A}"/>
          </ac:picMkLst>
        </pc:picChg>
        <pc:picChg chg="del">
          <ac:chgData name="MATTEO REPETTO" userId="e9c51856-898c-4df0-9c02-75abddc86fc0" providerId="ADAL" clId="{EF26F873-6C66-5046-AC26-FB8DF3311E93}" dt="2025-05-19T17:11:06.360" v="2316" actId="478"/>
          <ac:picMkLst>
            <pc:docMk/>
            <pc:sldMk cId="58239928" sldId="275"/>
            <ac:picMk id="25" creationId="{A4DDE3A4-C3F9-0454-E953-388EF1BD4AE8}"/>
          </ac:picMkLst>
        </pc:picChg>
        <pc:picChg chg="del">
          <ac:chgData name="MATTEO REPETTO" userId="e9c51856-898c-4df0-9c02-75abddc86fc0" providerId="ADAL" clId="{EF26F873-6C66-5046-AC26-FB8DF3311E93}" dt="2025-05-19T17:11:08.983" v="2317" actId="478"/>
          <ac:picMkLst>
            <pc:docMk/>
            <pc:sldMk cId="58239928" sldId="275"/>
            <ac:picMk id="27" creationId="{DBDA844C-B0C3-318B-1214-D9985CBED071}"/>
          </ac:picMkLst>
        </pc:picChg>
        <pc:picChg chg="del">
          <ac:chgData name="MATTEO REPETTO" userId="e9c51856-898c-4df0-9c02-75abddc86fc0" providerId="ADAL" clId="{EF26F873-6C66-5046-AC26-FB8DF3311E93}" dt="2025-05-19T17:11:11.012" v="2318" actId="478"/>
          <ac:picMkLst>
            <pc:docMk/>
            <pc:sldMk cId="58239928" sldId="275"/>
            <ac:picMk id="29" creationId="{9E662C98-2976-AD5B-07A1-7EC1B6653F75}"/>
          </ac:picMkLst>
        </pc:picChg>
        <pc:picChg chg="del">
          <ac:chgData name="MATTEO REPETTO" userId="e9c51856-898c-4df0-9c02-75abddc86fc0" providerId="ADAL" clId="{EF26F873-6C66-5046-AC26-FB8DF3311E93}" dt="2025-05-19T17:11:13.271" v="2319" actId="478"/>
          <ac:picMkLst>
            <pc:docMk/>
            <pc:sldMk cId="58239928" sldId="275"/>
            <ac:picMk id="31" creationId="{FDFD0176-B30C-19C2-16C4-81656A2763FE}"/>
          </ac:picMkLst>
        </pc:picChg>
        <pc:picChg chg="del">
          <ac:chgData name="MATTEO REPETTO" userId="e9c51856-898c-4df0-9c02-75abddc86fc0" providerId="ADAL" clId="{EF26F873-6C66-5046-AC26-FB8DF3311E93}" dt="2025-05-19T17:10:41.762" v="2311" actId="478"/>
          <ac:picMkLst>
            <pc:docMk/>
            <pc:sldMk cId="58239928" sldId="275"/>
            <ac:picMk id="33" creationId="{0F73A35C-1CA5-D536-5294-2E5519545A9E}"/>
          </ac:picMkLst>
        </pc:picChg>
        <pc:picChg chg="mod">
          <ac:chgData name="MATTEO REPETTO" userId="e9c51856-898c-4df0-9c02-75abddc86fc0" providerId="ADAL" clId="{EF26F873-6C66-5046-AC26-FB8DF3311E93}" dt="2025-05-19T17:17:58.342" v="2395" actId="1076"/>
          <ac:picMkLst>
            <pc:docMk/>
            <pc:sldMk cId="58239928" sldId="275"/>
            <ac:picMk id="1026" creationId="{E3B7AAF6-D35D-E8A9-019D-C4A97B08CF50}"/>
          </ac:picMkLst>
        </pc:picChg>
        <pc:picChg chg="mod">
          <ac:chgData name="MATTEO REPETTO" userId="e9c51856-898c-4df0-9c02-75abddc86fc0" providerId="ADAL" clId="{EF26F873-6C66-5046-AC26-FB8DF3311E93}" dt="2025-05-19T17:13:06.499" v="2330" actId="1076"/>
          <ac:picMkLst>
            <pc:docMk/>
            <pc:sldMk cId="58239928" sldId="275"/>
            <ac:picMk id="1028" creationId="{53A85197-6015-8768-C885-130AD21AD2BD}"/>
          </ac:picMkLst>
        </pc:picChg>
        <pc:picChg chg="mod">
          <ac:chgData name="MATTEO REPETTO" userId="e9c51856-898c-4df0-9c02-75abddc86fc0" providerId="ADAL" clId="{EF26F873-6C66-5046-AC26-FB8DF3311E93}" dt="2025-05-19T17:17:58.342" v="2395" actId="1076"/>
          <ac:picMkLst>
            <pc:docMk/>
            <pc:sldMk cId="58239928" sldId="275"/>
            <ac:picMk id="1030" creationId="{2AC67591-630B-9B8C-2BD0-535A530A4F8C}"/>
          </ac:picMkLst>
        </pc:picChg>
        <pc:picChg chg="mod">
          <ac:chgData name="MATTEO REPETTO" userId="e9c51856-898c-4df0-9c02-75abddc86fc0" providerId="ADAL" clId="{EF26F873-6C66-5046-AC26-FB8DF3311E93}" dt="2025-05-19T17:16:40.875" v="2385" actId="1076"/>
          <ac:picMkLst>
            <pc:docMk/>
            <pc:sldMk cId="58239928" sldId="275"/>
            <ac:picMk id="1032" creationId="{9B33E21E-C96B-135B-32B4-FA212899CECC}"/>
          </ac:picMkLst>
        </pc:picChg>
        <pc:picChg chg="mod">
          <ac:chgData name="MATTEO REPETTO" userId="e9c51856-898c-4df0-9c02-75abddc86fc0" providerId="ADAL" clId="{EF26F873-6C66-5046-AC26-FB8DF3311E93}" dt="2025-05-19T17:17:58.342" v="2395" actId="1076"/>
          <ac:picMkLst>
            <pc:docMk/>
            <pc:sldMk cId="58239928" sldId="275"/>
            <ac:picMk id="1036" creationId="{97E49BD1-5113-DC0A-0096-A5A615C1B712}"/>
          </ac:picMkLst>
        </pc:picChg>
        <pc:picChg chg="mod">
          <ac:chgData name="MATTEO REPETTO" userId="e9c51856-898c-4df0-9c02-75abddc86fc0" providerId="ADAL" clId="{EF26F873-6C66-5046-AC26-FB8DF3311E93}" dt="2025-05-19T17:17:44.522" v="2393" actId="1076"/>
          <ac:picMkLst>
            <pc:docMk/>
            <pc:sldMk cId="58239928" sldId="275"/>
            <ac:picMk id="1038" creationId="{40705EC4-4A62-1F27-6A7C-D099C90DA5BC}"/>
          </ac:picMkLst>
        </pc:picChg>
        <pc:picChg chg="mod">
          <ac:chgData name="MATTEO REPETTO" userId="e9c51856-898c-4df0-9c02-75abddc86fc0" providerId="ADAL" clId="{EF26F873-6C66-5046-AC26-FB8DF3311E93}" dt="2025-05-19T17:17:58.342" v="2395" actId="1076"/>
          <ac:picMkLst>
            <pc:docMk/>
            <pc:sldMk cId="58239928" sldId="275"/>
            <ac:picMk id="1040" creationId="{0304F170-C9C7-4837-B63B-763775AA87A3}"/>
          </ac:picMkLst>
        </pc:picChg>
        <pc:picChg chg="mod">
          <ac:chgData name="MATTEO REPETTO" userId="e9c51856-898c-4df0-9c02-75abddc86fc0" providerId="ADAL" clId="{EF26F873-6C66-5046-AC26-FB8DF3311E93}" dt="2025-05-19T17:17:58.342" v="2395" actId="1076"/>
          <ac:picMkLst>
            <pc:docMk/>
            <pc:sldMk cId="58239928" sldId="275"/>
            <ac:picMk id="1044" creationId="{82625DD5-E1DA-39D5-869E-27953943072F}"/>
          </ac:picMkLst>
        </pc:picChg>
        <pc:picChg chg="mod">
          <ac:chgData name="MATTEO REPETTO" userId="e9c51856-898c-4df0-9c02-75abddc86fc0" providerId="ADAL" clId="{EF26F873-6C66-5046-AC26-FB8DF3311E93}" dt="2025-05-19T17:17:58.342" v="2395" actId="1076"/>
          <ac:picMkLst>
            <pc:docMk/>
            <pc:sldMk cId="58239928" sldId="275"/>
            <ac:picMk id="1046" creationId="{80E41C21-606A-AE61-1291-0A44154953DE}"/>
          </ac:picMkLst>
        </pc:picChg>
        <pc:picChg chg="mod">
          <ac:chgData name="MATTEO REPETTO" userId="e9c51856-898c-4df0-9c02-75abddc86fc0" providerId="ADAL" clId="{EF26F873-6C66-5046-AC26-FB8DF3311E93}" dt="2025-05-19T17:17:50.706" v="2394" actId="1076"/>
          <ac:picMkLst>
            <pc:docMk/>
            <pc:sldMk cId="58239928" sldId="275"/>
            <ac:picMk id="1048" creationId="{E9699618-888A-E828-5B93-62101F3DDFED}"/>
          </ac:picMkLst>
        </pc:picChg>
        <pc:picChg chg="mod">
          <ac:chgData name="MATTEO REPETTO" userId="e9c51856-898c-4df0-9c02-75abddc86fc0" providerId="ADAL" clId="{EF26F873-6C66-5046-AC26-FB8DF3311E93}" dt="2025-05-19T17:17:58.342" v="2395" actId="1076"/>
          <ac:picMkLst>
            <pc:docMk/>
            <pc:sldMk cId="58239928" sldId="275"/>
            <ac:picMk id="1050" creationId="{6FFBF485-62C3-DFCC-B7E4-244FBDA88BF8}"/>
          </ac:picMkLst>
        </pc:picChg>
        <pc:picChg chg="mod">
          <ac:chgData name="MATTEO REPETTO" userId="e9c51856-898c-4df0-9c02-75abddc86fc0" providerId="ADAL" clId="{EF26F873-6C66-5046-AC26-FB8DF3311E93}" dt="2025-05-19T17:17:58.342" v="2395" actId="1076"/>
          <ac:picMkLst>
            <pc:docMk/>
            <pc:sldMk cId="58239928" sldId="275"/>
            <ac:picMk id="1052" creationId="{CD2B3238-448C-7564-3545-357B39E30E5F}"/>
          </ac:picMkLst>
        </pc:picChg>
      </pc:sldChg>
      <pc:sldChg chg="addSp delSp modSp add del mod modClrScheme chgLayout">
        <pc:chgData name="MATTEO REPETTO" userId="e9c51856-898c-4df0-9c02-75abddc86fc0" providerId="ADAL" clId="{EF26F873-6C66-5046-AC26-FB8DF3311E93}" dt="2025-05-20T06:06:34.795" v="2521" actId="2696"/>
        <pc:sldMkLst>
          <pc:docMk/>
          <pc:sldMk cId="262707162" sldId="276"/>
        </pc:sldMkLst>
        <pc:spChg chg="mod ord">
          <ac:chgData name="MATTEO REPETTO" userId="e9c51856-898c-4df0-9c02-75abddc86fc0" providerId="ADAL" clId="{EF26F873-6C66-5046-AC26-FB8DF3311E93}" dt="2025-05-19T11:02:37.524" v="92" actId="6264"/>
          <ac:spMkLst>
            <pc:docMk/>
            <pc:sldMk cId="262707162" sldId="276"/>
            <ac:spMk id="2" creationId="{08FD5AFF-1A92-2426-E198-AC908104D910}"/>
          </ac:spMkLst>
        </pc:spChg>
        <pc:spChg chg="mod ord">
          <ac:chgData name="MATTEO REPETTO" userId="e9c51856-898c-4df0-9c02-75abddc86fc0" providerId="ADAL" clId="{EF26F873-6C66-5046-AC26-FB8DF3311E93}" dt="2025-05-19T17:21:15.501" v="2435" actId="113"/>
          <ac:spMkLst>
            <pc:docMk/>
            <pc:sldMk cId="262707162" sldId="276"/>
            <ac:spMk id="3" creationId="{B24AFE62-32C0-1338-E4B4-1E3F250A674A}"/>
          </ac:spMkLst>
        </pc:spChg>
        <pc:spChg chg="mod ord">
          <ac:chgData name="MATTEO REPETTO" userId="e9c51856-898c-4df0-9c02-75abddc86fc0" providerId="ADAL" clId="{EF26F873-6C66-5046-AC26-FB8DF3311E93}" dt="2025-05-19T11:02:37.524" v="92" actId="6264"/>
          <ac:spMkLst>
            <pc:docMk/>
            <pc:sldMk cId="262707162" sldId="276"/>
            <ac:spMk id="4" creationId="{458311F1-3AC8-6931-A08F-EF17DBE216DD}"/>
          </ac:spMkLst>
        </pc:spChg>
        <pc:spChg chg="mod ord">
          <ac:chgData name="MATTEO REPETTO" userId="e9c51856-898c-4df0-9c02-75abddc86fc0" providerId="ADAL" clId="{EF26F873-6C66-5046-AC26-FB8DF3311E93}" dt="2025-05-19T11:02:37.524" v="92" actId="6264"/>
          <ac:spMkLst>
            <pc:docMk/>
            <pc:sldMk cId="262707162" sldId="276"/>
            <ac:spMk id="5" creationId="{F3362825-31B7-F0A9-49A8-427582A05ECA}"/>
          </ac:spMkLst>
        </pc:spChg>
        <pc:spChg chg="mod ord">
          <ac:chgData name="MATTEO REPETTO" userId="e9c51856-898c-4df0-9c02-75abddc86fc0" providerId="ADAL" clId="{EF26F873-6C66-5046-AC26-FB8DF3311E93}" dt="2025-05-19T11:02:37.524" v="92" actId="6264"/>
          <ac:spMkLst>
            <pc:docMk/>
            <pc:sldMk cId="262707162" sldId="276"/>
            <ac:spMk id="6" creationId="{530D8B37-D6C2-C529-317A-317C2B9C3067}"/>
          </ac:spMkLst>
        </pc:spChg>
        <pc:spChg chg="add del mod">
          <ac:chgData name="MATTEO REPETTO" userId="e9c51856-898c-4df0-9c02-75abddc86fc0" providerId="ADAL" clId="{EF26F873-6C66-5046-AC26-FB8DF3311E93}" dt="2025-05-19T11:02:37.524" v="92" actId="6264"/>
          <ac:spMkLst>
            <pc:docMk/>
            <pc:sldMk cId="262707162" sldId="276"/>
            <ac:spMk id="7" creationId="{BC8BBB35-4427-E808-CD3A-9AB6F1F28398}"/>
          </ac:spMkLst>
        </pc:spChg>
        <pc:spChg chg="add del mod">
          <ac:chgData name="MATTEO REPETTO" userId="e9c51856-898c-4df0-9c02-75abddc86fc0" providerId="ADAL" clId="{EF26F873-6C66-5046-AC26-FB8DF3311E93}" dt="2025-05-19T11:02:37.524" v="92" actId="6264"/>
          <ac:spMkLst>
            <pc:docMk/>
            <pc:sldMk cId="262707162" sldId="276"/>
            <ac:spMk id="9" creationId="{FB8597CF-E8EB-337C-6B54-DC696D15AD16}"/>
          </ac:spMkLst>
        </pc:spChg>
        <pc:spChg chg="del mod">
          <ac:chgData name="MATTEO REPETTO" userId="e9c51856-898c-4df0-9c02-75abddc86fc0" providerId="ADAL" clId="{EF26F873-6C66-5046-AC26-FB8DF3311E93}" dt="2025-05-19T17:20:57.473" v="2429" actId="478"/>
          <ac:spMkLst>
            <pc:docMk/>
            <pc:sldMk cId="262707162" sldId="276"/>
            <ac:spMk id="11" creationId="{C42A9C42-B8D0-6DB0-925A-F426C77C07A1}"/>
          </ac:spMkLst>
        </pc:spChg>
        <pc:spChg chg="del mod">
          <ac:chgData name="MATTEO REPETTO" userId="e9c51856-898c-4df0-9c02-75abddc86fc0" providerId="ADAL" clId="{EF26F873-6C66-5046-AC26-FB8DF3311E93}" dt="2025-05-19T17:20:29.894" v="2421" actId="478"/>
          <ac:spMkLst>
            <pc:docMk/>
            <pc:sldMk cId="262707162" sldId="276"/>
            <ac:spMk id="12" creationId="{C9579F89-1C74-1696-5ADC-0D759DC62E24}"/>
          </ac:spMkLst>
        </pc:spChg>
        <pc:spChg chg="del mod">
          <ac:chgData name="MATTEO REPETTO" userId="e9c51856-898c-4df0-9c02-75abddc86fc0" providerId="ADAL" clId="{EF26F873-6C66-5046-AC26-FB8DF3311E93}" dt="2025-05-19T17:20:57.473" v="2429" actId="478"/>
          <ac:spMkLst>
            <pc:docMk/>
            <pc:sldMk cId="262707162" sldId="276"/>
            <ac:spMk id="13" creationId="{A31251EB-A123-4C75-7F71-C4B4329D057B}"/>
          </ac:spMkLst>
        </pc:spChg>
        <pc:spChg chg="del mod">
          <ac:chgData name="MATTEO REPETTO" userId="e9c51856-898c-4df0-9c02-75abddc86fc0" providerId="ADAL" clId="{EF26F873-6C66-5046-AC26-FB8DF3311E93}" dt="2025-05-19T17:20:54.058" v="2428"/>
          <ac:spMkLst>
            <pc:docMk/>
            <pc:sldMk cId="262707162" sldId="276"/>
            <ac:spMk id="16" creationId="{6F64D64B-40F4-71F3-5EB3-A561CA88AE85}"/>
          </ac:spMkLst>
        </pc:spChg>
        <pc:spChg chg="del mod">
          <ac:chgData name="MATTEO REPETTO" userId="e9c51856-898c-4df0-9c02-75abddc86fc0" providerId="ADAL" clId="{EF26F873-6C66-5046-AC26-FB8DF3311E93}" dt="2025-05-19T17:20:29.894" v="2421" actId="478"/>
          <ac:spMkLst>
            <pc:docMk/>
            <pc:sldMk cId="262707162" sldId="276"/>
            <ac:spMk id="17" creationId="{C32FF0E6-26A8-69A3-118E-01A88B16F5C1}"/>
          </ac:spMkLst>
        </pc:spChg>
        <pc:picChg chg="del mod">
          <ac:chgData name="MATTEO REPETTO" userId="e9c51856-898c-4df0-9c02-75abddc86fc0" providerId="ADAL" clId="{EF26F873-6C66-5046-AC26-FB8DF3311E93}" dt="2025-05-19T17:20:57.473" v="2429" actId="478"/>
          <ac:picMkLst>
            <pc:docMk/>
            <pc:sldMk cId="262707162" sldId="276"/>
            <ac:picMk id="8" creationId="{666842B3-2F96-B30A-CA93-27A9E7137AAE}"/>
          </ac:picMkLst>
        </pc:picChg>
        <pc:picChg chg="del mod">
          <ac:chgData name="MATTEO REPETTO" userId="e9c51856-898c-4df0-9c02-75abddc86fc0" providerId="ADAL" clId="{EF26F873-6C66-5046-AC26-FB8DF3311E93}" dt="2025-05-19T17:20:57.473" v="2429" actId="478"/>
          <ac:picMkLst>
            <pc:docMk/>
            <pc:sldMk cId="262707162" sldId="276"/>
            <ac:picMk id="14" creationId="{FD21B542-F500-E196-6B00-D67ACF1FB8C7}"/>
          </ac:picMkLst>
        </pc:picChg>
        <pc:picChg chg="del mod">
          <ac:chgData name="MATTEO REPETTO" userId="e9c51856-898c-4df0-9c02-75abddc86fc0" providerId="ADAL" clId="{EF26F873-6C66-5046-AC26-FB8DF3311E93}" dt="2025-05-19T17:20:57.473" v="2429" actId="478"/>
          <ac:picMkLst>
            <pc:docMk/>
            <pc:sldMk cId="262707162" sldId="276"/>
            <ac:picMk id="15" creationId="{7F78814B-807C-9018-3532-C16D91773E56}"/>
          </ac:picMkLst>
        </pc:picChg>
        <pc:picChg chg="del mod">
          <ac:chgData name="MATTEO REPETTO" userId="e9c51856-898c-4df0-9c02-75abddc86fc0" providerId="ADAL" clId="{EF26F873-6C66-5046-AC26-FB8DF3311E93}" dt="2025-05-19T17:20:54.032" v="2426" actId="478"/>
          <ac:picMkLst>
            <pc:docMk/>
            <pc:sldMk cId="262707162" sldId="276"/>
            <ac:picMk id="18" creationId="{09C26BD7-B959-56B8-69AF-73F0AF5DE827}"/>
          </ac:picMkLst>
        </pc:picChg>
        <pc:picChg chg="del mod">
          <ac:chgData name="MATTEO REPETTO" userId="e9c51856-898c-4df0-9c02-75abddc86fc0" providerId="ADAL" clId="{EF26F873-6C66-5046-AC26-FB8DF3311E93}" dt="2025-05-19T17:20:57.473" v="2429" actId="478"/>
          <ac:picMkLst>
            <pc:docMk/>
            <pc:sldMk cId="262707162" sldId="276"/>
            <ac:picMk id="19" creationId="{ACA13308-A74A-909D-52C7-782DD61B0763}"/>
          </ac:picMkLst>
        </pc:picChg>
      </pc:sldChg>
      <pc:sldChg chg="addSp delSp modSp add del mod">
        <pc:chgData name="MATTEO REPETTO" userId="e9c51856-898c-4df0-9c02-75abddc86fc0" providerId="ADAL" clId="{EF26F873-6C66-5046-AC26-FB8DF3311E93}" dt="2025-05-19T13:40:51.735" v="577" actId="2696"/>
        <pc:sldMkLst>
          <pc:docMk/>
          <pc:sldMk cId="1292228789" sldId="277"/>
        </pc:sldMkLst>
        <pc:spChg chg="mod">
          <ac:chgData name="MATTEO REPETTO" userId="e9c51856-898c-4df0-9c02-75abddc86fc0" providerId="ADAL" clId="{EF26F873-6C66-5046-AC26-FB8DF3311E93}" dt="2025-05-19T13:33:26.692" v="485"/>
          <ac:spMkLst>
            <pc:docMk/>
            <pc:sldMk cId="1292228789" sldId="277"/>
            <ac:spMk id="2" creationId="{53CA721A-63CE-75BF-1BE6-EE573BED16B0}"/>
          </ac:spMkLst>
        </pc:spChg>
        <pc:spChg chg="add del mod">
          <ac:chgData name="MATTEO REPETTO" userId="e9c51856-898c-4df0-9c02-75abddc86fc0" providerId="ADAL" clId="{EF26F873-6C66-5046-AC26-FB8DF3311E93}" dt="2025-05-19T13:33:30.961" v="487"/>
          <ac:spMkLst>
            <pc:docMk/>
            <pc:sldMk cId="1292228789" sldId="277"/>
            <ac:spMk id="3" creationId="{F04BFB32-1C27-1790-4470-7564F87199CF}"/>
          </ac:spMkLst>
        </pc:spChg>
        <pc:picChg chg="mod modVis">
          <ac:chgData name="MATTEO REPETTO" userId="e9c51856-898c-4df0-9c02-75abddc86fc0" providerId="ADAL" clId="{EF26F873-6C66-5046-AC26-FB8DF3311E93}" dt="2025-05-19T13:34:05.764" v="504" actId="14429"/>
          <ac:picMkLst>
            <pc:docMk/>
            <pc:sldMk cId="1292228789" sldId="277"/>
            <ac:picMk id="16" creationId="{F464591F-2318-C7B2-25BE-C2B9BFE3A023}"/>
          </ac:picMkLst>
        </pc:picChg>
      </pc:sldChg>
      <pc:sldChg chg="addSp delSp modSp add mod addAnim delAnim modAnim">
        <pc:chgData name="MATTEO REPETTO" userId="e9c51856-898c-4df0-9c02-75abddc86fc0" providerId="ADAL" clId="{EF26F873-6C66-5046-AC26-FB8DF3311E93}" dt="2025-05-20T06:13:56.028" v="2542"/>
        <pc:sldMkLst>
          <pc:docMk/>
          <pc:sldMk cId="2400551786" sldId="277"/>
        </pc:sldMkLst>
        <pc:spChg chg="mod topLvl">
          <ac:chgData name="MATTEO REPETTO" userId="e9c51856-898c-4df0-9c02-75abddc86fc0" providerId="ADAL" clId="{EF26F873-6C66-5046-AC26-FB8DF3311E93}" dt="2025-05-20T06:12:47.217" v="2536" actId="14861"/>
          <ac:spMkLst>
            <pc:docMk/>
            <pc:sldMk cId="2400551786" sldId="277"/>
            <ac:spMk id="8" creationId="{B32B4144-D4BE-16BD-7105-EF011157FFC6}"/>
          </ac:spMkLst>
        </pc:spChg>
        <pc:spChg chg="add mod">
          <ac:chgData name="MATTEO REPETTO" userId="e9c51856-898c-4df0-9c02-75abddc86fc0" providerId="ADAL" clId="{EF26F873-6C66-5046-AC26-FB8DF3311E93}" dt="2025-05-20T06:11:28.695" v="2532" actId="692"/>
          <ac:spMkLst>
            <pc:docMk/>
            <pc:sldMk cId="2400551786" sldId="277"/>
            <ac:spMk id="21" creationId="{429F97B0-39C6-DCDC-3E86-A4F772DC984E}"/>
          </ac:spMkLst>
        </pc:spChg>
        <pc:spChg chg="add del">
          <ac:chgData name="MATTEO REPETTO" userId="e9c51856-898c-4df0-9c02-75abddc86fc0" providerId="ADAL" clId="{EF26F873-6C66-5046-AC26-FB8DF3311E93}" dt="2025-05-19T16:56:59.717" v="2090" actId="478"/>
          <ac:spMkLst>
            <pc:docMk/>
            <pc:sldMk cId="2400551786" sldId="277"/>
            <ac:spMk id="23" creationId="{3E750EED-9E50-9AF6-E91C-2481EB9C6D03}"/>
          </ac:spMkLst>
        </pc:spChg>
        <pc:spChg chg="add mod">
          <ac:chgData name="MATTEO REPETTO" userId="e9c51856-898c-4df0-9c02-75abddc86fc0" providerId="ADAL" clId="{EF26F873-6C66-5046-AC26-FB8DF3311E93}" dt="2025-05-20T06:11:28.695" v="2532" actId="692"/>
          <ac:spMkLst>
            <pc:docMk/>
            <pc:sldMk cId="2400551786" sldId="277"/>
            <ac:spMk id="24" creationId="{C9763E83-E7EB-EE1D-3FA5-E74296B6136B}"/>
          </ac:spMkLst>
        </pc:spChg>
        <pc:grpChg chg="add del mod">
          <ac:chgData name="MATTEO REPETTO" userId="e9c51856-898c-4df0-9c02-75abddc86fc0" providerId="ADAL" clId="{EF26F873-6C66-5046-AC26-FB8DF3311E93}" dt="2025-05-19T16:54:46.815" v="2025" actId="165"/>
          <ac:grpSpMkLst>
            <pc:docMk/>
            <pc:sldMk cId="2400551786" sldId="277"/>
            <ac:grpSpMk id="7" creationId="{0BBD1D47-AF55-DEEE-0E46-43DD3EC1FE92}"/>
          </ac:grpSpMkLst>
        </pc:grpChg>
        <pc:grpChg chg="add del mod">
          <ac:chgData name="MATTEO REPETTO" userId="e9c51856-898c-4df0-9c02-75abddc86fc0" providerId="ADAL" clId="{EF26F873-6C66-5046-AC26-FB8DF3311E93}" dt="2025-05-20T06:12:16.900" v="2534" actId="165"/>
          <ac:grpSpMkLst>
            <pc:docMk/>
            <pc:sldMk cId="2400551786" sldId="277"/>
            <ac:grpSpMk id="26" creationId="{F7989C8A-0204-3C84-70A6-80A4E9C131E1}"/>
          </ac:grpSpMkLst>
        </pc:grpChg>
        <pc:picChg chg="add del mod modVis">
          <ac:chgData name="MATTEO REPETTO" userId="e9c51856-898c-4df0-9c02-75abddc86fc0" providerId="ADAL" clId="{EF26F873-6C66-5046-AC26-FB8DF3311E93}" dt="2025-05-19T16:58:45.837" v="2134" actId="1076"/>
          <ac:picMkLst>
            <pc:docMk/>
            <pc:sldMk cId="2400551786" sldId="277"/>
            <ac:picMk id="3" creationId="{2A1FE231-05E5-A61E-04F5-F1ABD831CA45}"/>
          </ac:picMkLst>
        </pc:picChg>
        <pc:picChg chg="del mod modVis">
          <ac:chgData name="MATTEO REPETTO" userId="e9c51856-898c-4df0-9c02-75abddc86fc0" providerId="ADAL" clId="{EF26F873-6C66-5046-AC26-FB8DF3311E93}" dt="2025-05-19T16:06:07.108" v="1593" actId="478"/>
          <ac:picMkLst>
            <pc:docMk/>
            <pc:sldMk cId="2400551786" sldId="277"/>
            <ac:picMk id="9" creationId="{321C7060-8E58-9F2B-A7BE-8998E490BDAB}"/>
          </ac:picMkLst>
        </pc:picChg>
        <pc:picChg chg="mod topLvl">
          <ac:chgData name="MATTEO REPETTO" userId="e9c51856-898c-4df0-9c02-75abddc86fc0" providerId="ADAL" clId="{EF26F873-6C66-5046-AC26-FB8DF3311E93}" dt="2025-05-20T06:12:58.916" v="2538" actId="1076"/>
          <ac:picMkLst>
            <pc:docMk/>
            <pc:sldMk cId="2400551786" sldId="277"/>
            <ac:picMk id="10" creationId="{8D806728-021C-754A-152B-B923C998021E}"/>
          </ac:picMkLst>
        </pc:picChg>
        <pc:picChg chg="mod modVis">
          <ac:chgData name="MATTEO REPETTO" userId="e9c51856-898c-4df0-9c02-75abddc86fc0" providerId="ADAL" clId="{EF26F873-6C66-5046-AC26-FB8DF3311E93}" dt="2025-05-19T16:06:15.499" v="1596" actId="14429"/>
          <ac:picMkLst>
            <pc:docMk/>
            <pc:sldMk cId="2400551786" sldId="277"/>
            <ac:picMk id="11" creationId="{F92C015D-FA9D-5DED-7711-82E010AAA746}"/>
          </ac:picMkLst>
        </pc:picChg>
        <pc:picChg chg="del mod modVis">
          <ac:chgData name="MATTEO REPETTO" userId="e9c51856-898c-4df0-9c02-75abddc86fc0" providerId="ADAL" clId="{EF26F873-6C66-5046-AC26-FB8DF3311E93}" dt="2025-05-19T16:06:07.108" v="1593" actId="478"/>
          <ac:picMkLst>
            <pc:docMk/>
            <pc:sldMk cId="2400551786" sldId="277"/>
            <ac:picMk id="15" creationId="{C646C31C-4A29-1E3A-5745-1F77578035EE}"/>
          </ac:picMkLst>
        </pc:picChg>
        <pc:picChg chg="del mod modVis">
          <ac:chgData name="MATTEO REPETTO" userId="e9c51856-898c-4df0-9c02-75abddc86fc0" providerId="ADAL" clId="{EF26F873-6C66-5046-AC26-FB8DF3311E93}" dt="2025-05-19T16:06:07.108" v="1593" actId="478"/>
          <ac:picMkLst>
            <pc:docMk/>
            <pc:sldMk cId="2400551786" sldId="277"/>
            <ac:picMk id="16" creationId="{EC6E988A-F535-0E27-6610-A8C58FB284FB}"/>
          </ac:picMkLst>
        </pc:picChg>
        <pc:picChg chg="del mod modVis">
          <ac:chgData name="MATTEO REPETTO" userId="e9c51856-898c-4df0-9c02-75abddc86fc0" providerId="ADAL" clId="{EF26F873-6C66-5046-AC26-FB8DF3311E93}" dt="2025-05-19T16:06:07.108" v="1593" actId="478"/>
          <ac:picMkLst>
            <pc:docMk/>
            <pc:sldMk cId="2400551786" sldId="277"/>
            <ac:picMk id="19" creationId="{5525F64E-8065-E52D-F547-A583728320AE}"/>
          </ac:picMkLst>
        </pc:picChg>
        <pc:picChg chg="del mod modVis">
          <ac:chgData name="MATTEO REPETTO" userId="e9c51856-898c-4df0-9c02-75abddc86fc0" providerId="ADAL" clId="{EF26F873-6C66-5046-AC26-FB8DF3311E93}" dt="2025-05-19T16:06:11.652" v="1594" actId="478"/>
          <ac:picMkLst>
            <pc:docMk/>
            <pc:sldMk cId="2400551786" sldId="277"/>
            <ac:picMk id="20" creationId="{54341830-B080-DB48-9990-001BCF2FE001}"/>
          </ac:picMkLst>
        </pc:picChg>
      </pc:sldChg>
      <pc:sldChg chg="delSp modSp add del mod delAnim modAnim">
        <pc:chgData name="MATTEO REPETTO" userId="e9c51856-898c-4df0-9c02-75abddc86fc0" providerId="ADAL" clId="{EF26F873-6C66-5046-AC26-FB8DF3311E93}" dt="2025-05-19T16:32:22.345" v="1778" actId="2696"/>
        <pc:sldMkLst>
          <pc:docMk/>
          <pc:sldMk cId="2626468215" sldId="278"/>
        </pc:sldMkLst>
        <pc:spChg chg="del">
          <ac:chgData name="MATTEO REPETTO" userId="e9c51856-898c-4df0-9c02-75abddc86fc0" providerId="ADAL" clId="{EF26F873-6C66-5046-AC26-FB8DF3311E93}" dt="2025-05-19T16:21:05.489" v="1752" actId="478"/>
          <ac:spMkLst>
            <pc:docMk/>
            <pc:sldMk cId="2626468215" sldId="278"/>
            <ac:spMk id="12" creationId="{C05B0DCE-4084-D9F2-1C52-C14A94C00047}"/>
          </ac:spMkLst>
        </pc:spChg>
        <pc:spChg chg="del">
          <ac:chgData name="MATTEO REPETTO" userId="e9c51856-898c-4df0-9c02-75abddc86fc0" providerId="ADAL" clId="{EF26F873-6C66-5046-AC26-FB8DF3311E93}" dt="2025-05-19T16:21:05.489" v="1752" actId="478"/>
          <ac:spMkLst>
            <pc:docMk/>
            <pc:sldMk cId="2626468215" sldId="278"/>
            <ac:spMk id="13" creationId="{F7B52586-AD71-626E-2CB0-C068DADFF4BD}"/>
          </ac:spMkLst>
        </pc:spChg>
        <pc:spChg chg="del">
          <ac:chgData name="MATTEO REPETTO" userId="e9c51856-898c-4df0-9c02-75abddc86fc0" providerId="ADAL" clId="{EF26F873-6C66-5046-AC26-FB8DF3311E93}" dt="2025-05-19T16:21:05.489" v="1752" actId="478"/>
          <ac:spMkLst>
            <pc:docMk/>
            <pc:sldMk cId="2626468215" sldId="278"/>
            <ac:spMk id="38" creationId="{4A250F3F-ADD0-26CC-CE79-B6A33740BA3C}"/>
          </ac:spMkLst>
        </pc:spChg>
        <pc:spChg chg="del">
          <ac:chgData name="MATTEO REPETTO" userId="e9c51856-898c-4df0-9c02-75abddc86fc0" providerId="ADAL" clId="{EF26F873-6C66-5046-AC26-FB8DF3311E93}" dt="2025-05-19T16:21:05.489" v="1752" actId="478"/>
          <ac:spMkLst>
            <pc:docMk/>
            <pc:sldMk cId="2626468215" sldId="278"/>
            <ac:spMk id="44" creationId="{5D97B8B9-04EC-1733-37DF-7495552561BA}"/>
          </ac:spMkLst>
        </pc:spChg>
        <pc:spChg chg="del">
          <ac:chgData name="MATTEO REPETTO" userId="e9c51856-898c-4df0-9c02-75abddc86fc0" providerId="ADAL" clId="{EF26F873-6C66-5046-AC26-FB8DF3311E93}" dt="2025-05-19T16:21:05.489" v="1752" actId="478"/>
          <ac:spMkLst>
            <pc:docMk/>
            <pc:sldMk cId="2626468215" sldId="278"/>
            <ac:spMk id="78" creationId="{CC86C192-047C-A6FA-E133-5A6A754DF5CD}"/>
          </ac:spMkLst>
        </pc:spChg>
        <pc:spChg chg="del">
          <ac:chgData name="MATTEO REPETTO" userId="e9c51856-898c-4df0-9c02-75abddc86fc0" providerId="ADAL" clId="{EF26F873-6C66-5046-AC26-FB8DF3311E93}" dt="2025-05-19T16:21:05.489" v="1752" actId="478"/>
          <ac:spMkLst>
            <pc:docMk/>
            <pc:sldMk cId="2626468215" sldId="278"/>
            <ac:spMk id="102" creationId="{FA6DFBBA-FA54-76A0-0C38-FC9AF10031B7}"/>
          </ac:spMkLst>
        </pc:spChg>
        <pc:spChg chg="del">
          <ac:chgData name="MATTEO REPETTO" userId="e9c51856-898c-4df0-9c02-75abddc86fc0" providerId="ADAL" clId="{EF26F873-6C66-5046-AC26-FB8DF3311E93}" dt="2025-05-19T16:21:05.489" v="1752" actId="478"/>
          <ac:spMkLst>
            <pc:docMk/>
            <pc:sldMk cId="2626468215" sldId="278"/>
            <ac:spMk id="112" creationId="{AC5B8A58-B569-E941-885F-077304445642}"/>
          </ac:spMkLst>
        </pc:spChg>
        <pc:spChg chg="del">
          <ac:chgData name="MATTEO REPETTO" userId="e9c51856-898c-4df0-9c02-75abddc86fc0" providerId="ADAL" clId="{EF26F873-6C66-5046-AC26-FB8DF3311E93}" dt="2025-05-19T16:21:05.489" v="1752" actId="478"/>
          <ac:spMkLst>
            <pc:docMk/>
            <pc:sldMk cId="2626468215" sldId="278"/>
            <ac:spMk id="162" creationId="{0DD66BA6-12ED-EF0B-E156-FC99BE77E987}"/>
          </ac:spMkLst>
        </pc:spChg>
        <pc:spChg chg="del">
          <ac:chgData name="MATTEO REPETTO" userId="e9c51856-898c-4df0-9c02-75abddc86fc0" providerId="ADAL" clId="{EF26F873-6C66-5046-AC26-FB8DF3311E93}" dt="2025-05-19T16:21:05.489" v="1752" actId="478"/>
          <ac:spMkLst>
            <pc:docMk/>
            <pc:sldMk cId="2626468215" sldId="278"/>
            <ac:spMk id="167" creationId="{A29EFEBA-6F30-1B2B-7452-F1CDF89A2F1C}"/>
          </ac:spMkLst>
        </pc:spChg>
        <pc:spChg chg="del">
          <ac:chgData name="MATTEO REPETTO" userId="e9c51856-898c-4df0-9c02-75abddc86fc0" providerId="ADAL" clId="{EF26F873-6C66-5046-AC26-FB8DF3311E93}" dt="2025-05-19T16:21:05.489" v="1752" actId="478"/>
          <ac:spMkLst>
            <pc:docMk/>
            <pc:sldMk cId="2626468215" sldId="278"/>
            <ac:spMk id="172" creationId="{3978782F-40F2-CAEF-53CB-F906D9A912F1}"/>
          </ac:spMkLst>
        </pc:spChg>
      </pc:sldChg>
      <pc:sldChg chg="addSp delSp modSp add del mod delAnim modAnim">
        <pc:chgData name="MATTEO REPETTO" userId="e9c51856-898c-4df0-9c02-75abddc86fc0" providerId="ADAL" clId="{EF26F873-6C66-5046-AC26-FB8DF3311E93}" dt="2025-05-19T16:51:56" v="2020" actId="2696"/>
        <pc:sldMkLst>
          <pc:docMk/>
          <pc:sldMk cId="913817800" sldId="279"/>
        </pc:sldMkLst>
        <pc:spChg chg="add mod">
          <ac:chgData name="MATTEO REPETTO" userId="e9c51856-898c-4df0-9c02-75abddc86fc0" providerId="ADAL" clId="{EF26F873-6C66-5046-AC26-FB8DF3311E93}" dt="2025-05-19T16:30:26.789" v="1768" actId="1035"/>
          <ac:spMkLst>
            <pc:docMk/>
            <pc:sldMk cId="913817800" sldId="279"/>
            <ac:spMk id="7" creationId="{61E6A7DE-D6B8-1D13-B44D-2F9ADA85975B}"/>
          </ac:spMkLst>
        </pc:spChg>
        <pc:spChg chg="add del mod">
          <ac:chgData name="MATTEO REPETTO" userId="e9c51856-898c-4df0-9c02-75abddc86fc0" providerId="ADAL" clId="{EF26F873-6C66-5046-AC26-FB8DF3311E93}" dt="2025-05-19T16:44:41.937" v="1982" actId="21"/>
          <ac:spMkLst>
            <pc:docMk/>
            <pc:sldMk cId="913817800" sldId="279"/>
            <ac:spMk id="8" creationId="{FC34D1DA-C7A9-BAC5-34C3-0A94CB1521EA}"/>
          </ac:spMkLst>
        </pc:spChg>
        <pc:spChg chg="add del mod">
          <ac:chgData name="MATTEO REPETTO" userId="e9c51856-898c-4df0-9c02-75abddc86fc0" providerId="ADAL" clId="{EF26F873-6C66-5046-AC26-FB8DF3311E93}" dt="2025-05-19T16:32:56.467" v="1783" actId="478"/>
          <ac:spMkLst>
            <pc:docMk/>
            <pc:sldMk cId="913817800" sldId="279"/>
            <ac:spMk id="9" creationId="{32B717E8-3AE0-1087-8C76-E1A0F5F8CE17}"/>
          </ac:spMkLst>
        </pc:spChg>
        <pc:spChg chg="add del mod">
          <ac:chgData name="MATTEO REPETTO" userId="e9c51856-898c-4df0-9c02-75abddc86fc0" providerId="ADAL" clId="{EF26F873-6C66-5046-AC26-FB8DF3311E93}" dt="2025-05-19T16:34:28.303" v="1834" actId="478"/>
          <ac:spMkLst>
            <pc:docMk/>
            <pc:sldMk cId="913817800" sldId="279"/>
            <ac:spMk id="10" creationId="{C1C08814-66FD-9FA3-B4C4-45616CA19922}"/>
          </ac:spMkLst>
        </pc:spChg>
        <pc:spChg chg="add del mod">
          <ac:chgData name="MATTEO REPETTO" userId="e9c51856-898c-4df0-9c02-75abddc86fc0" providerId="ADAL" clId="{EF26F873-6C66-5046-AC26-FB8DF3311E93}" dt="2025-05-19T16:44:41.937" v="1982" actId="21"/>
          <ac:spMkLst>
            <pc:docMk/>
            <pc:sldMk cId="913817800" sldId="279"/>
            <ac:spMk id="12" creationId="{4E8145CB-957C-C04F-DCFA-B8437A15FE0C}"/>
          </ac:spMkLst>
        </pc:spChg>
        <pc:spChg chg="add del mod">
          <ac:chgData name="MATTEO REPETTO" userId="e9c51856-898c-4df0-9c02-75abddc86fc0" providerId="ADAL" clId="{EF26F873-6C66-5046-AC26-FB8DF3311E93}" dt="2025-05-19T16:44:41.937" v="1982" actId="21"/>
          <ac:spMkLst>
            <pc:docMk/>
            <pc:sldMk cId="913817800" sldId="279"/>
            <ac:spMk id="13" creationId="{C6E555E5-CA50-7E51-ED50-6415A4D58034}"/>
          </ac:spMkLst>
        </pc:spChg>
        <pc:spChg chg="add del mod">
          <ac:chgData name="MATTEO REPETTO" userId="e9c51856-898c-4df0-9c02-75abddc86fc0" providerId="ADAL" clId="{EF26F873-6C66-5046-AC26-FB8DF3311E93}" dt="2025-05-19T16:44:41.937" v="1982" actId="21"/>
          <ac:spMkLst>
            <pc:docMk/>
            <pc:sldMk cId="913817800" sldId="279"/>
            <ac:spMk id="14" creationId="{C3C0E7B7-9AE4-6F8E-64CB-AE4EE35B742C}"/>
          </ac:spMkLst>
        </pc:spChg>
        <pc:spChg chg="add del mod">
          <ac:chgData name="MATTEO REPETTO" userId="e9c51856-898c-4df0-9c02-75abddc86fc0" providerId="ADAL" clId="{EF26F873-6C66-5046-AC26-FB8DF3311E93}" dt="2025-05-19T16:44:41.937" v="1982" actId="21"/>
          <ac:spMkLst>
            <pc:docMk/>
            <pc:sldMk cId="913817800" sldId="279"/>
            <ac:spMk id="29" creationId="{85799AFD-E469-3A06-9461-1A65F61276B2}"/>
          </ac:spMkLst>
        </pc:spChg>
        <pc:spChg chg="add del mod">
          <ac:chgData name="MATTEO REPETTO" userId="e9c51856-898c-4df0-9c02-75abddc86fc0" providerId="ADAL" clId="{EF26F873-6C66-5046-AC26-FB8DF3311E93}" dt="2025-05-19T16:44:41.937" v="1982" actId="21"/>
          <ac:spMkLst>
            <pc:docMk/>
            <pc:sldMk cId="913817800" sldId="279"/>
            <ac:spMk id="31" creationId="{F389D831-8BA0-FFD2-D630-0847E158A383}"/>
          </ac:spMkLst>
        </pc:spChg>
        <pc:spChg chg="add del mod">
          <ac:chgData name="MATTEO REPETTO" userId="e9c51856-898c-4df0-9c02-75abddc86fc0" providerId="ADAL" clId="{EF26F873-6C66-5046-AC26-FB8DF3311E93}" dt="2025-05-19T16:44:41.937" v="1982" actId="21"/>
          <ac:spMkLst>
            <pc:docMk/>
            <pc:sldMk cId="913817800" sldId="279"/>
            <ac:spMk id="32" creationId="{334FAF6A-56D9-F86D-044D-BA9F70F6A84F}"/>
          </ac:spMkLst>
        </pc:spChg>
        <pc:spChg chg="del">
          <ac:chgData name="MATTEO REPETTO" userId="e9c51856-898c-4df0-9c02-75abddc86fc0" providerId="ADAL" clId="{EF26F873-6C66-5046-AC26-FB8DF3311E93}" dt="2025-05-19T16:30:38.686" v="1769" actId="478"/>
          <ac:spMkLst>
            <pc:docMk/>
            <pc:sldMk cId="913817800" sldId="279"/>
            <ac:spMk id="74" creationId="{12C7DF95-9BF3-D7A2-4E6F-15D439FE70FA}"/>
          </ac:spMkLst>
        </pc:spChg>
        <pc:spChg chg="del">
          <ac:chgData name="MATTEO REPETTO" userId="e9c51856-898c-4df0-9c02-75abddc86fc0" providerId="ADAL" clId="{EF26F873-6C66-5046-AC26-FB8DF3311E93}" dt="2025-05-19T16:30:38.686" v="1769" actId="478"/>
          <ac:spMkLst>
            <pc:docMk/>
            <pc:sldMk cId="913817800" sldId="279"/>
            <ac:spMk id="75" creationId="{466E958A-9E0B-C082-78DF-ED595F26E6A8}"/>
          </ac:spMkLst>
        </pc:spChg>
        <pc:spChg chg="del">
          <ac:chgData name="MATTEO REPETTO" userId="e9c51856-898c-4df0-9c02-75abddc86fc0" providerId="ADAL" clId="{EF26F873-6C66-5046-AC26-FB8DF3311E93}" dt="2025-05-19T16:30:38.686" v="1769" actId="478"/>
          <ac:spMkLst>
            <pc:docMk/>
            <pc:sldMk cId="913817800" sldId="279"/>
            <ac:spMk id="76" creationId="{9361B1DA-895A-83D0-6530-4E311196F52B}"/>
          </ac:spMkLst>
        </pc:spChg>
        <pc:spChg chg="del">
          <ac:chgData name="MATTEO REPETTO" userId="e9c51856-898c-4df0-9c02-75abddc86fc0" providerId="ADAL" clId="{EF26F873-6C66-5046-AC26-FB8DF3311E93}" dt="2025-05-19T16:30:38.686" v="1769" actId="478"/>
          <ac:spMkLst>
            <pc:docMk/>
            <pc:sldMk cId="913817800" sldId="279"/>
            <ac:spMk id="77" creationId="{3FB6F19A-07D4-2AD0-C924-B7138AEFD93C}"/>
          </ac:spMkLst>
        </pc:spChg>
        <pc:spChg chg="del">
          <ac:chgData name="MATTEO REPETTO" userId="e9c51856-898c-4df0-9c02-75abddc86fc0" providerId="ADAL" clId="{EF26F873-6C66-5046-AC26-FB8DF3311E93}" dt="2025-05-19T16:30:38.686" v="1769" actId="478"/>
          <ac:spMkLst>
            <pc:docMk/>
            <pc:sldMk cId="913817800" sldId="279"/>
            <ac:spMk id="100" creationId="{B9F3FCD2-C958-2A41-7CBE-17DBF43E1211}"/>
          </ac:spMkLst>
        </pc:spChg>
        <pc:spChg chg="del">
          <ac:chgData name="MATTEO REPETTO" userId="e9c51856-898c-4df0-9c02-75abddc86fc0" providerId="ADAL" clId="{EF26F873-6C66-5046-AC26-FB8DF3311E93}" dt="2025-05-19T16:30:38.686" v="1769" actId="478"/>
          <ac:spMkLst>
            <pc:docMk/>
            <pc:sldMk cId="913817800" sldId="279"/>
            <ac:spMk id="101" creationId="{8ACEFA52-F158-DCCA-6F35-B4D8AAD1CF2C}"/>
          </ac:spMkLst>
        </pc:spChg>
        <pc:spChg chg="del">
          <ac:chgData name="MATTEO REPETTO" userId="e9c51856-898c-4df0-9c02-75abddc86fc0" providerId="ADAL" clId="{EF26F873-6C66-5046-AC26-FB8DF3311E93}" dt="2025-05-19T16:30:38.686" v="1769" actId="478"/>
          <ac:spMkLst>
            <pc:docMk/>
            <pc:sldMk cId="913817800" sldId="279"/>
            <ac:spMk id="110" creationId="{37069A93-E264-471A-0DE2-2A5019832E60}"/>
          </ac:spMkLst>
        </pc:spChg>
        <pc:spChg chg="del">
          <ac:chgData name="MATTEO REPETTO" userId="e9c51856-898c-4df0-9c02-75abddc86fc0" providerId="ADAL" clId="{EF26F873-6C66-5046-AC26-FB8DF3311E93}" dt="2025-05-19T16:30:38.686" v="1769" actId="478"/>
          <ac:spMkLst>
            <pc:docMk/>
            <pc:sldMk cId="913817800" sldId="279"/>
            <ac:spMk id="111" creationId="{E0E08691-43F0-BF78-A5CC-CEF32FC826A2}"/>
          </ac:spMkLst>
        </pc:spChg>
        <pc:spChg chg="del">
          <ac:chgData name="MATTEO REPETTO" userId="e9c51856-898c-4df0-9c02-75abddc86fc0" providerId="ADAL" clId="{EF26F873-6C66-5046-AC26-FB8DF3311E93}" dt="2025-05-19T16:30:38.686" v="1769" actId="478"/>
          <ac:spMkLst>
            <pc:docMk/>
            <pc:sldMk cId="913817800" sldId="279"/>
            <ac:spMk id="115" creationId="{76624001-8232-0A1E-A134-1483489DA4E5}"/>
          </ac:spMkLst>
        </pc:spChg>
        <pc:spChg chg="del">
          <ac:chgData name="MATTEO REPETTO" userId="e9c51856-898c-4df0-9c02-75abddc86fc0" providerId="ADAL" clId="{EF26F873-6C66-5046-AC26-FB8DF3311E93}" dt="2025-05-19T16:30:38.686" v="1769" actId="478"/>
          <ac:spMkLst>
            <pc:docMk/>
            <pc:sldMk cId="913817800" sldId="279"/>
            <ac:spMk id="116" creationId="{AD43F06D-B997-3F51-E4BA-EEFCB2C5436C}"/>
          </ac:spMkLst>
        </pc:spChg>
        <pc:picChg chg="del">
          <ac:chgData name="MATTEO REPETTO" userId="e9c51856-898c-4df0-9c02-75abddc86fc0" providerId="ADAL" clId="{EF26F873-6C66-5046-AC26-FB8DF3311E93}" dt="2025-05-19T16:30:40.406" v="1770" actId="478"/>
          <ac:picMkLst>
            <pc:docMk/>
            <pc:sldMk cId="913817800" sldId="279"/>
            <ac:picMk id="3" creationId="{42B9B756-AF32-2268-A6B2-5C452813CC65}"/>
          </ac:picMkLst>
        </pc:picChg>
        <pc:picChg chg="add del mod">
          <ac:chgData name="MATTEO REPETTO" userId="e9c51856-898c-4df0-9c02-75abddc86fc0" providerId="ADAL" clId="{EF26F873-6C66-5046-AC26-FB8DF3311E93}" dt="2025-05-19T16:44:41.937" v="1982" actId="21"/>
          <ac:picMkLst>
            <pc:docMk/>
            <pc:sldMk cId="913817800" sldId="279"/>
            <ac:picMk id="16" creationId="{E3B27B72-BE64-038F-8F1C-0872A343ECA2}"/>
          </ac:picMkLst>
        </pc:picChg>
        <pc:picChg chg="add del mod">
          <ac:chgData name="MATTEO REPETTO" userId="e9c51856-898c-4df0-9c02-75abddc86fc0" providerId="ADAL" clId="{EF26F873-6C66-5046-AC26-FB8DF3311E93}" dt="2025-05-19T16:44:41.937" v="1982" actId="21"/>
          <ac:picMkLst>
            <pc:docMk/>
            <pc:sldMk cId="913817800" sldId="279"/>
            <ac:picMk id="18" creationId="{CD63A085-CAD6-A875-D694-80FE086EC499}"/>
          </ac:picMkLst>
        </pc:picChg>
        <pc:picChg chg="add mod">
          <ac:chgData name="MATTEO REPETTO" userId="e9c51856-898c-4df0-9c02-75abddc86fc0" providerId="ADAL" clId="{EF26F873-6C66-5046-AC26-FB8DF3311E93}" dt="2025-05-19T16:40:36.497" v="1926" actId="1076"/>
          <ac:picMkLst>
            <pc:docMk/>
            <pc:sldMk cId="913817800" sldId="279"/>
            <ac:picMk id="20" creationId="{7919EC95-2C0B-5059-C50F-3A943D23DE51}"/>
          </ac:picMkLst>
        </pc:picChg>
        <pc:picChg chg="add del mod">
          <ac:chgData name="MATTEO REPETTO" userId="e9c51856-898c-4df0-9c02-75abddc86fc0" providerId="ADAL" clId="{EF26F873-6C66-5046-AC26-FB8DF3311E93}" dt="2025-05-19T16:44:41.937" v="1982" actId="21"/>
          <ac:picMkLst>
            <pc:docMk/>
            <pc:sldMk cId="913817800" sldId="279"/>
            <ac:picMk id="22" creationId="{675313C7-3783-4CF7-FD1B-FAFA43F11BC5}"/>
          </ac:picMkLst>
        </pc:picChg>
        <pc:picChg chg="add mod">
          <ac:chgData name="MATTEO REPETTO" userId="e9c51856-898c-4df0-9c02-75abddc86fc0" providerId="ADAL" clId="{EF26F873-6C66-5046-AC26-FB8DF3311E93}" dt="2025-05-19T16:40:15.720" v="1920" actId="1037"/>
          <ac:picMkLst>
            <pc:docMk/>
            <pc:sldMk cId="913817800" sldId="279"/>
            <ac:picMk id="24" creationId="{68B70864-6F9B-0753-DB63-ED7E90201B89}"/>
          </ac:picMkLst>
        </pc:picChg>
        <pc:picChg chg="add mod">
          <ac:chgData name="MATTEO REPETTO" userId="e9c51856-898c-4df0-9c02-75abddc86fc0" providerId="ADAL" clId="{EF26F873-6C66-5046-AC26-FB8DF3311E93}" dt="2025-05-19T16:40:18.298" v="1922" actId="1036"/>
          <ac:picMkLst>
            <pc:docMk/>
            <pc:sldMk cId="913817800" sldId="279"/>
            <ac:picMk id="26" creationId="{CB2A0B10-5389-3ED8-6D9D-DA1753B6F340}"/>
          </ac:picMkLst>
        </pc:picChg>
        <pc:picChg chg="add mod">
          <ac:chgData name="MATTEO REPETTO" userId="e9c51856-898c-4df0-9c02-75abddc86fc0" providerId="ADAL" clId="{EF26F873-6C66-5046-AC26-FB8DF3311E93}" dt="2025-05-19T16:40:36.497" v="1926" actId="1076"/>
          <ac:picMkLst>
            <pc:docMk/>
            <pc:sldMk cId="913817800" sldId="279"/>
            <ac:picMk id="28" creationId="{58BFBCB0-21E3-918F-0D49-8FB26F378B0C}"/>
          </ac:picMkLst>
        </pc:picChg>
        <pc:picChg chg="add del mod">
          <ac:chgData name="MATTEO REPETTO" userId="e9c51856-898c-4df0-9c02-75abddc86fc0" providerId="ADAL" clId="{EF26F873-6C66-5046-AC26-FB8DF3311E93}" dt="2025-05-19T16:38:31.547" v="1869" actId="478"/>
          <ac:picMkLst>
            <pc:docMk/>
            <pc:sldMk cId="913817800" sldId="279"/>
            <ac:picMk id="30" creationId="{C4D4491A-B3A3-E464-7675-C19A50C1F36C}"/>
          </ac:picMkLst>
        </pc:picChg>
      </pc:sldChg>
      <pc:sldChg chg="addSp delSp modSp add mod delAnim modAnim">
        <pc:chgData name="MATTEO REPETTO" userId="e9c51856-898c-4df0-9c02-75abddc86fc0" providerId="ADAL" clId="{EF26F873-6C66-5046-AC26-FB8DF3311E93}" dt="2025-05-19T16:45:09.889" v="2019" actId="20577"/>
        <pc:sldMkLst>
          <pc:docMk/>
          <pc:sldMk cId="521651309" sldId="280"/>
        </pc:sldMkLst>
        <pc:spChg chg="mod">
          <ac:chgData name="MATTEO REPETTO" userId="e9c51856-898c-4df0-9c02-75abddc86fc0" providerId="ADAL" clId="{EF26F873-6C66-5046-AC26-FB8DF3311E93}" dt="2025-05-19T16:45:09.889" v="2019" actId="20577"/>
          <ac:spMkLst>
            <pc:docMk/>
            <pc:sldMk cId="521651309" sldId="280"/>
            <ac:spMk id="2" creationId="{A56DD198-C51D-5FA6-939A-92CA28795BAD}"/>
          </ac:spMkLst>
        </pc:spChg>
        <pc:spChg chg="add mod">
          <ac:chgData name="MATTEO REPETTO" userId="e9c51856-898c-4df0-9c02-75abddc86fc0" providerId="ADAL" clId="{EF26F873-6C66-5046-AC26-FB8DF3311E93}" dt="2025-05-19T16:44:45.691" v="1983"/>
          <ac:spMkLst>
            <pc:docMk/>
            <pc:sldMk cId="521651309" sldId="280"/>
            <ac:spMk id="7" creationId="{D7E8B696-2D68-2414-809A-A819FB992201}"/>
          </ac:spMkLst>
        </pc:spChg>
        <pc:spChg chg="add mod">
          <ac:chgData name="MATTEO REPETTO" userId="e9c51856-898c-4df0-9c02-75abddc86fc0" providerId="ADAL" clId="{EF26F873-6C66-5046-AC26-FB8DF3311E93}" dt="2025-05-19T16:44:45.691" v="1983"/>
          <ac:spMkLst>
            <pc:docMk/>
            <pc:sldMk cId="521651309" sldId="280"/>
            <ac:spMk id="8" creationId="{F9711F2E-73A7-FA55-BF97-E98B93602259}"/>
          </ac:spMkLst>
        </pc:spChg>
        <pc:spChg chg="add mod">
          <ac:chgData name="MATTEO REPETTO" userId="e9c51856-898c-4df0-9c02-75abddc86fc0" providerId="ADAL" clId="{EF26F873-6C66-5046-AC26-FB8DF3311E93}" dt="2025-05-19T16:44:45.691" v="1983"/>
          <ac:spMkLst>
            <pc:docMk/>
            <pc:sldMk cId="521651309" sldId="280"/>
            <ac:spMk id="9" creationId="{62F6D49A-EF9A-91F3-919B-FB2D2EACE721}"/>
          </ac:spMkLst>
        </pc:spChg>
        <pc:spChg chg="add mod">
          <ac:chgData name="MATTEO REPETTO" userId="e9c51856-898c-4df0-9c02-75abddc86fc0" providerId="ADAL" clId="{EF26F873-6C66-5046-AC26-FB8DF3311E93}" dt="2025-05-19T16:44:45.691" v="1983"/>
          <ac:spMkLst>
            <pc:docMk/>
            <pc:sldMk cId="521651309" sldId="280"/>
            <ac:spMk id="10" creationId="{A49C1821-E149-582F-A3B7-856A2E0D4A02}"/>
          </ac:spMkLst>
        </pc:spChg>
        <pc:spChg chg="del">
          <ac:chgData name="MATTEO REPETTO" userId="e9c51856-898c-4df0-9c02-75abddc86fc0" providerId="ADAL" clId="{EF26F873-6C66-5046-AC26-FB8DF3311E93}" dt="2025-05-19T16:31:40.568" v="1774" actId="478"/>
          <ac:spMkLst>
            <pc:docMk/>
            <pc:sldMk cId="521651309" sldId="280"/>
            <ac:spMk id="18" creationId="{B6B83F9E-9876-5FD9-5066-291E9ED4AC84}"/>
          </ac:spMkLst>
        </pc:spChg>
        <pc:spChg chg="add mod">
          <ac:chgData name="MATTEO REPETTO" userId="e9c51856-898c-4df0-9c02-75abddc86fc0" providerId="ADAL" clId="{EF26F873-6C66-5046-AC26-FB8DF3311E93}" dt="2025-05-19T16:44:45.691" v="1983"/>
          <ac:spMkLst>
            <pc:docMk/>
            <pc:sldMk cId="521651309" sldId="280"/>
            <ac:spMk id="21" creationId="{D306F54F-6104-73A6-2B1E-C56A16206F36}"/>
          </ac:spMkLst>
        </pc:spChg>
        <pc:spChg chg="add mod">
          <ac:chgData name="MATTEO REPETTO" userId="e9c51856-898c-4df0-9c02-75abddc86fc0" providerId="ADAL" clId="{EF26F873-6C66-5046-AC26-FB8DF3311E93}" dt="2025-05-19T16:44:45.691" v="1983"/>
          <ac:spMkLst>
            <pc:docMk/>
            <pc:sldMk cId="521651309" sldId="280"/>
            <ac:spMk id="23" creationId="{2A259A2D-9931-568A-C510-C4F50ED2DBCD}"/>
          </ac:spMkLst>
        </pc:spChg>
        <pc:spChg chg="add mod">
          <ac:chgData name="MATTEO REPETTO" userId="e9c51856-898c-4df0-9c02-75abddc86fc0" providerId="ADAL" clId="{EF26F873-6C66-5046-AC26-FB8DF3311E93}" dt="2025-05-19T16:44:45.691" v="1983"/>
          <ac:spMkLst>
            <pc:docMk/>
            <pc:sldMk cId="521651309" sldId="280"/>
            <ac:spMk id="24" creationId="{8C81B18A-6D89-1663-1082-7D0BBEBC18B8}"/>
          </ac:spMkLst>
        </pc:spChg>
        <pc:spChg chg="del">
          <ac:chgData name="MATTEO REPETTO" userId="e9c51856-898c-4df0-9c02-75abddc86fc0" providerId="ADAL" clId="{EF26F873-6C66-5046-AC26-FB8DF3311E93}" dt="2025-05-19T16:31:40.568" v="1774" actId="478"/>
          <ac:spMkLst>
            <pc:docMk/>
            <pc:sldMk cId="521651309" sldId="280"/>
            <ac:spMk id="29" creationId="{2B9224E6-6676-A974-EA71-2C2AEAEE46FE}"/>
          </ac:spMkLst>
        </pc:spChg>
        <pc:spChg chg="del">
          <ac:chgData name="MATTEO REPETTO" userId="e9c51856-898c-4df0-9c02-75abddc86fc0" providerId="ADAL" clId="{EF26F873-6C66-5046-AC26-FB8DF3311E93}" dt="2025-05-19T16:31:40.568" v="1774" actId="478"/>
          <ac:spMkLst>
            <pc:docMk/>
            <pc:sldMk cId="521651309" sldId="280"/>
            <ac:spMk id="30" creationId="{FDD13CF7-0B7E-ED06-FE0A-D215FA02AB88}"/>
          </ac:spMkLst>
        </pc:spChg>
        <pc:spChg chg="del">
          <ac:chgData name="MATTEO REPETTO" userId="e9c51856-898c-4df0-9c02-75abddc86fc0" providerId="ADAL" clId="{EF26F873-6C66-5046-AC26-FB8DF3311E93}" dt="2025-05-19T16:31:40.568" v="1774" actId="478"/>
          <ac:spMkLst>
            <pc:docMk/>
            <pc:sldMk cId="521651309" sldId="280"/>
            <ac:spMk id="31" creationId="{2FDC62DC-ECBB-9AD0-0649-1B600D6C3E14}"/>
          </ac:spMkLst>
        </pc:spChg>
        <pc:spChg chg="del">
          <ac:chgData name="MATTEO REPETTO" userId="e9c51856-898c-4df0-9c02-75abddc86fc0" providerId="ADAL" clId="{EF26F873-6C66-5046-AC26-FB8DF3311E93}" dt="2025-05-19T16:31:40.568" v="1774" actId="478"/>
          <ac:spMkLst>
            <pc:docMk/>
            <pc:sldMk cId="521651309" sldId="280"/>
            <ac:spMk id="38" creationId="{9A7F66EB-07AC-57F2-7878-55A5C4478809}"/>
          </ac:spMkLst>
        </pc:spChg>
        <pc:spChg chg="del">
          <ac:chgData name="MATTEO REPETTO" userId="e9c51856-898c-4df0-9c02-75abddc86fc0" providerId="ADAL" clId="{EF26F873-6C66-5046-AC26-FB8DF3311E93}" dt="2025-05-19T16:31:40.568" v="1774" actId="478"/>
          <ac:spMkLst>
            <pc:docMk/>
            <pc:sldMk cId="521651309" sldId="280"/>
            <ac:spMk id="48" creationId="{4BA23554-F0A4-21B0-B339-92D8634D3C06}"/>
          </ac:spMkLst>
        </pc:spChg>
        <pc:spChg chg="del">
          <ac:chgData name="MATTEO REPETTO" userId="e9c51856-898c-4df0-9c02-75abddc86fc0" providerId="ADAL" clId="{EF26F873-6C66-5046-AC26-FB8DF3311E93}" dt="2025-05-19T16:31:47.722" v="1775" actId="478"/>
          <ac:spMkLst>
            <pc:docMk/>
            <pc:sldMk cId="521651309" sldId="280"/>
            <ac:spMk id="140" creationId="{C79C38A4-CC3B-2564-C8FF-9942A2BA08D7}"/>
          </ac:spMkLst>
        </pc:spChg>
        <pc:spChg chg="del">
          <ac:chgData name="MATTEO REPETTO" userId="e9c51856-898c-4df0-9c02-75abddc86fc0" providerId="ADAL" clId="{EF26F873-6C66-5046-AC26-FB8DF3311E93}" dt="2025-05-19T16:31:47.722" v="1775" actId="478"/>
          <ac:spMkLst>
            <pc:docMk/>
            <pc:sldMk cId="521651309" sldId="280"/>
            <ac:spMk id="141" creationId="{C080C784-8919-B9FC-1DD8-B2C4A0B24DA8}"/>
          </ac:spMkLst>
        </pc:spChg>
        <pc:spChg chg="del">
          <ac:chgData name="MATTEO REPETTO" userId="e9c51856-898c-4df0-9c02-75abddc86fc0" providerId="ADAL" clId="{EF26F873-6C66-5046-AC26-FB8DF3311E93}" dt="2025-05-19T16:31:40.568" v="1774" actId="478"/>
          <ac:spMkLst>
            <pc:docMk/>
            <pc:sldMk cId="521651309" sldId="280"/>
            <ac:spMk id="161" creationId="{2164F97F-EB89-C96F-CBC9-107AFDAFB030}"/>
          </ac:spMkLst>
        </pc:spChg>
        <pc:spChg chg="del">
          <ac:chgData name="MATTEO REPETTO" userId="e9c51856-898c-4df0-9c02-75abddc86fc0" providerId="ADAL" clId="{EF26F873-6C66-5046-AC26-FB8DF3311E93}" dt="2025-05-19T16:31:40.568" v="1774" actId="478"/>
          <ac:spMkLst>
            <pc:docMk/>
            <pc:sldMk cId="521651309" sldId="280"/>
            <ac:spMk id="168" creationId="{ADD7CF7E-A9D0-4B68-07C5-AB9F847E61F2}"/>
          </ac:spMkLst>
        </pc:spChg>
        <pc:spChg chg="del">
          <ac:chgData name="MATTEO REPETTO" userId="e9c51856-898c-4df0-9c02-75abddc86fc0" providerId="ADAL" clId="{EF26F873-6C66-5046-AC26-FB8DF3311E93}" dt="2025-05-19T16:31:40.568" v="1774" actId="478"/>
          <ac:spMkLst>
            <pc:docMk/>
            <pc:sldMk cId="521651309" sldId="280"/>
            <ac:spMk id="172" creationId="{0875CDF9-4134-BE52-D9B5-9BE99639D066}"/>
          </ac:spMkLst>
        </pc:spChg>
        <pc:spChg chg="del">
          <ac:chgData name="MATTEO REPETTO" userId="e9c51856-898c-4df0-9c02-75abddc86fc0" providerId="ADAL" clId="{EF26F873-6C66-5046-AC26-FB8DF3311E93}" dt="2025-05-19T16:31:40.568" v="1774" actId="478"/>
          <ac:spMkLst>
            <pc:docMk/>
            <pc:sldMk cId="521651309" sldId="280"/>
            <ac:spMk id="174" creationId="{7A21DE2A-7154-10DE-9560-193E708BB241}"/>
          </ac:spMkLst>
        </pc:spChg>
        <pc:picChg chg="add mod">
          <ac:chgData name="MATTEO REPETTO" userId="e9c51856-898c-4df0-9c02-75abddc86fc0" providerId="ADAL" clId="{EF26F873-6C66-5046-AC26-FB8DF3311E93}" dt="2025-05-19T16:44:45.691" v="1983"/>
          <ac:picMkLst>
            <pc:docMk/>
            <pc:sldMk cId="521651309" sldId="280"/>
            <ac:picMk id="15" creationId="{7D1994CC-8588-543E-DD9F-8892276889EB}"/>
          </ac:picMkLst>
        </pc:picChg>
        <pc:picChg chg="add mod">
          <ac:chgData name="MATTEO REPETTO" userId="e9c51856-898c-4df0-9c02-75abddc86fc0" providerId="ADAL" clId="{EF26F873-6C66-5046-AC26-FB8DF3311E93}" dt="2025-05-19T16:44:45.691" v="1983"/>
          <ac:picMkLst>
            <pc:docMk/>
            <pc:sldMk cId="521651309" sldId="280"/>
            <ac:picMk id="19" creationId="{50EDE5CE-EAA3-50E6-2FF5-F81CED4F4C06}"/>
          </ac:picMkLst>
        </pc:picChg>
        <pc:picChg chg="add mod">
          <ac:chgData name="MATTEO REPETTO" userId="e9c51856-898c-4df0-9c02-75abddc86fc0" providerId="ADAL" clId="{EF26F873-6C66-5046-AC26-FB8DF3311E93}" dt="2025-05-19T16:44:45.691" v="1983"/>
          <ac:picMkLst>
            <pc:docMk/>
            <pc:sldMk cId="521651309" sldId="280"/>
            <ac:picMk id="46" creationId="{7735ED43-C278-4601-C829-BBC13C993F80}"/>
          </ac:picMkLst>
        </pc:picChg>
        <pc:cxnChg chg="del">
          <ac:chgData name="MATTEO REPETTO" userId="e9c51856-898c-4df0-9c02-75abddc86fc0" providerId="ADAL" clId="{EF26F873-6C66-5046-AC26-FB8DF3311E93}" dt="2025-05-19T16:31:47.722" v="1775" actId="478"/>
          <ac:cxnSpMkLst>
            <pc:docMk/>
            <pc:sldMk cId="521651309" sldId="280"/>
            <ac:cxnSpMk id="126" creationId="{699B8035-9BF2-B4D5-96B7-A6EAF897EF1C}"/>
          </ac:cxnSpMkLst>
        </pc:cxnChg>
      </pc:sldChg>
      <pc:sldMasterChg chg="modSldLayout">
        <pc:chgData name="MATTEO REPETTO" userId="e9c51856-898c-4df0-9c02-75abddc86fc0" providerId="ADAL" clId="{EF26F873-6C66-5046-AC26-FB8DF3311E93}" dt="2025-05-19T17:18:46.115" v="2408" actId="478"/>
        <pc:sldMasterMkLst>
          <pc:docMk/>
          <pc:sldMasterMk cId="0" sldId="2147483661"/>
        </pc:sldMasterMkLst>
        <pc:sldLayoutChg chg="addSp delSp modSp mod">
          <pc:chgData name="MATTEO REPETTO" userId="e9c51856-898c-4df0-9c02-75abddc86fc0" providerId="ADAL" clId="{EF26F873-6C66-5046-AC26-FB8DF3311E93}" dt="2025-05-19T17:18:46.115" v="2408" actId="478"/>
          <pc:sldLayoutMkLst>
            <pc:docMk/>
            <pc:sldMasterMk cId="0" sldId="2147483661"/>
            <pc:sldLayoutMk cId="0" sldId="2147483671"/>
          </pc:sldLayoutMkLst>
          <pc:spChg chg="mod">
            <ac:chgData name="MATTEO REPETTO" userId="e9c51856-898c-4df0-9c02-75abddc86fc0" providerId="ADAL" clId="{EF26F873-6C66-5046-AC26-FB8DF3311E93}" dt="2025-05-19T17:09:02.184" v="2296" actId="20577"/>
            <ac:spMkLst>
              <pc:docMk/>
              <pc:sldMasterMk cId="0" sldId="2147483661"/>
              <pc:sldLayoutMk cId="0" sldId="2147483671"/>
              <ac:spMk id="306" creationId="{00000000-0000-0000-0000-000000000000}"/>
            </ac:spMkLst>
          </pc:spChg>
          <pc:spChg chg="del mod">
            <ac:chgData name="MATTEO REPETTO" userId="e9c51856-898c-4df0-9c02-75abddc86fc0" providerId="ADAL" clId="{EF26F873-6C66-5046-AC26-FB8DF3311E93}" dt="2025-05-19T17:18:46.115" v="2408" actId="478"/>
            <ac:spMkLst>
              <pc:docMk/>
              <pc:sldMasterMk cId="0" sldId="2147483661"/>
              <pc:sldLayoutMk cId="0" sldId="2147483671"/>
              <ac:spMk id="307" creationId="{00000000-0000-0000-0000-000000000000}"/>
            </ac:spMkLst>
          </pc:spChg>
          <pc:spChg chg="del">
            <ac:chgData name="MATTEO REPETTO" userId="e9c51856-898c-4df0-9c02-75abddc86fc0" providerId="ADAL" clId="{EF26F873-6C66-5046-AC26-FB8DF3311E93}" dt="2025-05-19T17:09:12.425" v="2307" actId="478"/>
            <ac:spMkLst>
              <pc:docMk/>
              <pc:sldMasterMk cId="0" sldId="2147483661"/>
              <pc:sldLayoutMk cId="0" sldId="2147483671"/>
              <ac:spMk id="308" creationId="{00000000-0000-0000-0000-000000000000}"/>
            </ac:spMkLst>
          </pc:spChg>
          <pc:spChg chg="mod">
            <ac:chgData name="MATTEO REPETTO" userId="e9c51856-898c-4df0-9c02-75abddc86fc0" providerId="ADAL" clId="{EF26F873-6C66-5046-AC26-FB8DF3311E93}" dt="2025-05-19T17:08:29.112" v="2284" actId="1076"/>
            <ac:spMkLst>
              <pc:docMk/>
              <pc:sldMasterMk cId="0" sldId="2147483661"/>
              <pc:sldLayoutMk cId="0" sldId="2147483671"/>
              <ac:spMk id="309" creationId="{00000000-0000-0000-0000-000000000000}"/>
            </ac:spMkLst>
          </pc:spChg>
          <pc:spChg chg="del">
            <ac:chgData name="MATTEO REPETTO" userId="e9c51856-898c-4df0-9c02-75abddc86fc0" providerId="ADAL" clId="{EF26F873-6C66-5046-AC26-FB8DF3311E93}" dt="2025-05-19T17:18:46.115" v="2408" actId="478"/>
            <ac:spMkLst>
              <pc:docMk/>
              <pc:sldMasterMk cId="0" sldId="2147483661"/>
              <pc:sldLayoutMk cId="0" sldId="2147483671"/>
              <ac:spMk id="327" creationId="{00000000-0000-0000-0000-000000000000}"/>
            </ac:spMkLst>
          </pc:spChg>
          <pc:spChg chg="add del">
            <ac:chgData name="MATTEO REPETTO" userId="e9c51856-898c-4df0-9c02-75abddc86fc0" providerId="ADAL" clId="{EF26F873-6C66-5046-AC26-FB8DF3311E93}" dt="2025-05-19T17:18:46.115" v="2408" actId="478"/>
            <ac:spMkLst>
              <pc:docMk/>
              <pc:sldMasterMk cId="0" sldId="2147483661"/>
              <pc:sldLayoutMk cId="0" sldId="2147483671"/>
              <ac:spMk id="329" creationId="{00000000-0000-0000-0000-000000000000}"/>
            </ac:spMkLst>
          </pc:spChg>
          <pc:spChg chg="add del">
            <ac:chgData name="MATTEO REPETTO" userId="e9c51856-898c-4df0-9c02-75abddc86fc0" providerId="ADAL" clId="{EF26F873-6C66-5046-AC26-FB8DF3311E93}" dt="2025-05-19T17:18:46.115" v="2408" actId="478"/>
            <ac:spMkLst>
              <pc:docMk/>
              <pc:sldMasterMk cId="0" sldId="2147483661"/>
              <pc:sldLayoutMk cId="0" sldId="2147483671"/>
              <ac:spMk id="331" creationId="{00000000-0000-0000-0000-000000000000}"/>
            </ac:spMkLst>
          </pc:spChg>
          <pc:spChg chg="add del">
            <ac:chgData name="MATTEO REPETTO" userId="e9c51856-898c-4df0-9c02-75abddc86fc0" providerId="ADAL" clId="{EF26F873-6C66-5046-AC26-FB8DF3311E93}" dt="2025-05-19T17:09:25.877" v="2309" actId="478"/>
            <ac:spMkLst>
              <pc:docMk/>
              <pc:sldMasterMk cId="0" sldId="2147483661"/>
              <pc:sldLayoutMk cId="0" sldId="2147483671"/>
              <ac:spMk id="333" creationId="{00000000-0000-0000-0000-000000000000}"/>
            </ac:spMkLst>
          </pc:spChg>
          <pc:spChg chg="add del">
            <ac:chgData name="MATTEO REPETTO" userId="e9c51856-898c-4df0-9c02-75abddc86fc0" providerId="ADAL" clId="{EF26F873-6C66-5046-AC26-FB8DF3311E93}" dt="2025-05-19T17:18:46.115" v="2408" actId="478"/>
            <ac:spMkLst>
              <pc:docMk/>
              <pc:sldMasterMk cId="0" sldId="2147483661"/>
              <pc:sldLayoutMk cId="0" sldId="2147483671"/>
              <ac:spMk id="335" creationId="{00000000-0000-0000-0000-000000000000}"/>
            </ac:spMkLst>
          </pc:spChg>
          <pc:spChg chg="add del">
            <ac:chgData name="MATTEO REPETTO" userId="e9c51856-898c-4df0-9c02-75abddc86fc0" providerId="ADAL" clId="{EF26F873-6C66-5046-AC26-FB8DF3311E93}" dt="2025-05-19T17:18:46.115" v="2408" actId="478"/>
            <ac:spMkLst>
              <pc:docMk/>
              <pc:sldMasterMk cId="0" sldId="2147483661"/>
              <pc:sldLayoutMk cId="0" sldId="2147483671"/>
              <ac:spMk id="337" creationId="{00000000-0000-0000-0000-000000000000}"/>
            </ac:spMkLst>
          </pc:spChg>
          <pc:spChg chg="add del">
            <ac:chgData name="MATTEO REPETTO" userId="e9c51856-898c-4df0-9c02-75abddc86fc0" providerId="ADAL" clId="{EF26F873-6C66-5046-AC26-FB8DF3311E93}" dt="2025-05-19T17:18:46.115" v="2408" actId="478"/>
            <ac:spMkLst>
              <pc:docMk/>
              <pc:sldMasterMk cId="0" sldId="2147483661"/>
              <pc:sldLayoutMk cId="0" sldId="2147483671"/>
              <ac:spMk id="339" creationId="{00000000-0000-0000-0000-000000000000}"/>
            </ac:spMkLst>
          </pc:spChg>
          <pc:spChg chg="add del">
            <ac:chgData name="MATTEO REPETTO" userId="e9c51856-898c-4df0-9c02-75abddc86fc0" providerId="ADAL" clId="{EF26F873-6C66-5046-AC26-FB8DF3311E93}" dt="2025-05-19T17:18:46.115" v="2408" actId="478"/>
            <ac:spMkLst>
              <pc:docMk/>
              <pc:sldMasterMk cId="0" sldId="2147483661"/>
              <pc:sldLayoutMk cId="0" sldId="2147483671"/>
              <ac:spMk id="341" creationId="{00000000-0000-0000-0000-000000000000}"/>
            </ac:spMkLst>
          </pc:spChg>
          <pc:spChg chg="del">
            <ac:chgData name="MATTEO REPETTO" userId="e9c51856-898c-4df0-9c02-75abddc86fc0" providerId="ADAL" clId="{EF26F873-6C66-5046-AC26-FB8DF3311E93}" dt="2025-05-19T17:18:46.115" v="2408" actId="478"/>
            <ac:spMkLst>
              <pc:docMk/>
              <pc:sldMasterMk cId="0" sldId="2147483661"/>
              <pc:sldLayoutMk cId="0" sldId="2147483671"/>
              <ac:spMk id="343" creationId="{00000000-0000-0000-0000-000000000000}"/>
            </ac:spMkLst>
          </pc:spChg>
          <pc:spChg chg="add del">
            <ac:chgData name="MATTEO REPETTO" userId="e9c51856-898c-4df0-9c02-75abddc86fc0" providerId="ADAL" clId="{EF26F873-6C66-5046-AC26-FB8DF3311E93}" dt="2025-05-19T17:18:46.115" v="2408" actId="478"/>
            <ac:spMkLst>
              <pc:docMk/>
              <pc:sldMasterMk cId="0" sldId="2147483661"/>
              <pc:sldLayoutMk cId="0" sldId="2147483671"/>
              <ac:spMk id="345" creationId="{00000000-0000-0000-0000-000000000000}"/>
            </ac:spMkLst>
          </pc:spChg>
          <pc:picChg chg="add mod">
            <ac:chgData name="MATTEO REPETTO" userId="e9c51856-898c-4df0-9c02-75abddc86fc0" providerId="ADAL" clId="{EF26F873-6C66-5046-AC26-FB8DF3311E93}" dt="2025-05-19T17:08:10.610" v="2254" actId="14100"/>
            <ac:picMkLst>
              <pc:docMk/>
              <pc:sldMasterMk cId="0" sldId="2147483661"/>
              <pc:sldLayoutMk cId="0" sldId="2147483671"/>
              <ac:picMk id="3" creationId="{0F1F56FD-9196-D074-6F8F-A7C58FDDC159}"/>
            </ac:picMkLst>
          </pc:picChg>
          <pc:picChg chg="del">
            <ac:chgData name="MATTEO REPETTO" userId="e9c51856-898c-4df0-9c02-75abddc86fc0" providerId="ADAL" clId="{EF26F873-6C66-5046-AC26-FB8DF3311E93}" dt="2025-05-19T17:08:12.641" v="2255" actId="478"/>
            <ac:picMkLst>
              <pc:docMk/>
              <pc:sldMasterMk cId="0" sldId="2147483661"/>
              <pc:sldLayoutMk cId="0" sldId="2147483671"/>
              <ac:picMk id="310" creationId="{00000000-0000-0000-0000-000000000000}"/>
            </ac:picMkLst>
          </pc:picChg>
          <pc:picChg chg="mod">
            <ac:chgData name="MATTEO REPETTO" userId="e9c51856-898c-4df0-9c02-75abddc86fc0" providerId="ADAL" clId="{EF26F873-6C66-5046-AC26-FB8DF3311E93}" dt="2025-05-19T17:08:19.093" v="2281" actId="1038"/>
            <ac:picMkLst>
              <pc:docMk/>
              <pc:sldMasterMk cId="0" sldId="2147483661"/>
              <pc:sldLayoutMk cId="0" sldId="2147483671"/>
              <ac:picMk id="312" creationId="{00000000-0000-0000-0000-000000000000}"/>
            </ac:picMkLst>
          </pc:picChg>
          <pc:picChg chg="mod">
            <ac:chgData name="MATTEO REPETTO" userId="e9c51856-898c-4df0-9c02-75abddc86fc0" providerId="ADAL" clId="{EF26F873-6C66-5046-AC26-FB8DF3311E93}" dt="2025-05-19T17:08:19.093" v="2281" actId="1038"/>
            <ac:picMkLst>
              <pc:docMk/>
              <pc:sldMasterMk cId="0" sldId="2147483661"/>
              <pc:sldLayoutMk cId="0" sldId="2147483671"/>
              <ac:picMk id="313" creationId="{00000000-0000-0000-0000-000000000000}"/>
            </ac:picMkLst>
          </pc:picChg>
          <pc:picChg chg="del mod">
            <ac:chgData name="MATTEO REPETTO" userId="e9c51856-898c-4df0-9c02-75abddc86fc0" providerId="ADAL" clId="{EF26F873-6C66-5046-AC26-FB8DF3311E93}" dt="2025-05-19T17:08:25.945" v="2282" actId="478"/>
            <ac:picMkLst>
              <pc:docMk/>
              <pc:sldMasterMk cId="0" sldId="2147483661"/>
              <pc:sldLayoutMk cId="0" sldId="2147483671"/>
              <ac:picMk id="314" creationId="{00000000-0000-0000-0000-000000000000}"/>
            </ac:picMkLst>
          </pc:picChg>
          <pc:picChg chg="mod">
            <ac:chgData name="MATTEO REPETTO" userId="e9c51856-898c-4df0-9c02-75abddc86fc0" providerId="ADAL" clId="{EF26F873-6C66-5046-AC26-FB8DF3311E93}" dt="2025-05-19T17:08:36.091" v="2285" actId="1076"/>
            <ac:picMkLst>
              <pc:docMk/>
              <pc:sldMasterMk cId="0" sldId="2147483661"/>
              <pc:sldLayoutMk cId="0" sldId="2147483671"/>
              <ac:picMk id="315" creationId="{00000000-0000-0000-0000-000000000000}"/>
            </ac:picMkLst>
          </pc:picChg>
          <pc:picChg chg="mod">
            <ac:chgData name="MATTEO REPETTO" userId="e9c51856-898c-4df0-9c02-75abddc86fc0" providerId="ADAL" clId="{EF26F873-6C66-5046-AC26-FB8DF3311E93}" dt="2025-05-19T17:08:36.091" v="2285" actId="1076"/>
            <ac:picMkLst>
              <pc:docMk/>
              <pc:sldMasterMk cId="0" sldId="2147483661"/>
              <pc:sldLayoutMk cId="0" sldId="2147483671"/>
              <ac:picMk id="316" creationId="{00000000-0000-0000-0000-000000000000}"/>
            </ac:picMkLst>
          </pc:picChg>
          <pc:picChg chg="add del">
            <ac:chgData name="MATTEO REPETTO" userId="e9c51856-898c-4df0-9c02-75abddc86fc0" providerId="ADAL" clId="{EF26F873-6C66-5046-AC26-FB8DF3311E93}" dt="2025-05-19T17:09:25.877" v="2309" actId="478"/>
            <ac:picMkLst>
              <pc:docMk/>
              <pc:sldMasterMk cId="0" sldId="2147483661"/>
              <pc:sldLayoutMk cId="0" sldId="2147483671"/>
              <ac:picMk id="336" creationId="{00000000-0000-0000-0000-000000000000}"/>
            </ac:picMkLst>
          </pc:picChg>
          <pc:picChg chg="add del">
            <ac:chgData name="MATTEO REPETTO" userId="e9c51856-898c-4df0-9c02-75abddc86fc0" providerId="ADAL" clId="{EF26F873-6C66-5046-AC26-FB8DF3311E93}" dt="2025-05-19T17:09:25.877" v="2309" actId="478"/>
            <ac:picMkLst>
              <pc:docMk/>
              <pc:sldMasterMk cId="0" sldId="2147483661"/>
              <pc:sldLayoutMk cId="0" sldId="2147483671"/>
              <ac:picMk id="342" creationId="{00000000-0000-0000-0000-000000000000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1" name="Google Shape;37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2" name="Google Shape;372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MIRANDA project started on 1</a:t>
            </a:r>
            <a:r>
              <a:rPr lang="en-US" baseline="30000" dirty="0"/>
              <a:t>st</a:t>
            </a:r>
            <a:r>
              <a:rPr lang="en-US" dirty="0"/>
              <a:t> September 2024 and will run for 3 years. With a budget of more than 7 millions euros and 14 partners, the Consortium will validate and demonstrate its technologies in 3 Use Cases in Wolfsburg, Genoa, and Athens. Both are smart cities applications made of multiple services and infrastructures. </a:t>
            </a:r>
            <a:r>
              <a:rPr lang="en-US" b="1" dirty="0"/>
              <a:t>MIRANDA explicitly addresses the needs for security in multi-domain and multi-ownership systems, like those you can build with FIWARE technologies</a:t>
            </a:r>
            <a:r>
              <a:rPr lang="en-US" dirty="0"/>
              <a:t>. This is why I’m here today to introduce you the MIRANDA project, and I hope we can feed a continuous dialogue during and even after this project.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DD219-2FB6-104E-A41D-0C856A2AC39E}" type="slidenum">
              <a:rPr lang="en-IT" smtClean="0"/>
              <a:t>12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667639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35818a228ed_4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5" name="Google Shape;425;g35818a228ed_4_1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6" name="Google Shape;426;g35818a228ed_4_17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13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0" name="Google Shape;430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questions</a:t>
            </a:r>
            <a:endParaRPr/>
          </a:p>
        </p:txBody>
      </p:sp>
      <p:sp>
        <p:nvSpPr>
          <p:cNvPr id="431" name="Google Shape;431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14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5" name="Google Shape;43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6" name="Google Shape;436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15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hyperlink" Target="https://um6p.ma/en" TargetMode="External"/><Relationship Id="rId3" Type="http://schemas.openxmlformats.org/officeDocument/2006/relationships/hyperlink" Target="https://www.fiware.org/wp-content/directories/fiware-summit/locations/index.html" TargetMode="External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iware.org/global-summit/" TargetMode="External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openxmlformats.org/officeDocument/2006/relationships/hyperlink" Target="https://www.fiware.org/" TargetMode="External"/><Relationship Id="rId9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hyperlink" Target="https://um6p.ma/en" TargetMode="External"/><Relationship Id="rId3" Type="http://schemas.openxmlformats.org/officeDocument/2006/relationships/hyperlink" Target="https://www.fiware.org/global-summit/" TargetMode="External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fiware.org/" TargetMode="External"/><Relationship Id="rId5" Type="http://schemas.openxmlformats.org/officeDocument/2006/relationships/image" Target="../media/image26.png"/><Relationship Id="rId10" Type="http://schemas.openxmlformats.org/officeDocument/2006/relationships/hyperlink" Target="https://www.fiware.org/wp-content/directories/fiware-summit/locations/index.html" TargetMode="External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www.fiware.org/" TargetMode="External"/><Relationship Id="rId7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fiware.org/global-summit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hyperlink" Target="https://www.fiware.org/wp-content/directories/fiware-summit/locations/index.html" TargetMode="Externa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hyperlink" Target="https://um6p.ma/en" TargetMode="External"/><Relationship Id="rId3" Type="http://schemas.openxmlformats.org/officeDocument/2006/relationships/hyperlink" Target="https://www.fiware.org/global-summit/" TargetMode="External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fiware.org/" TargetMode="External"/><Relationship Id="rId5" Type="http://schemas.openxmlformats.org/officeDocument/2006/relationships/image" Target="../media/image26.png"/><Relationship Id="rId10" Type="http://schemas.openxmlformats.org/officeDocument/2006/relationships/hyperlink" Target="https://www.fiware.org/wp-content/directories/fiware-summit/locations/index.html" TargetMode="External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iware.org/global-summit/" TargetMode="External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hyperlink" Target="https://www.fiware.org/wp-content/directories/fiware-summit/locations/index.html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um6p.ma/en" TargetMode="External"/><Relationship Id="rId5" Type="http://schemas.openxmlformats.org/officeDocument/2006/relationships/image" Target="../media/image27.png"/><Relationship Id="rId10" Type="http://schemas.openxmlformats.org/officeDocument/2006/relationships/image" Target="../media/image26.png"/><Relationship Id="rId4" Type="http://schemas.openxmlformats.org/officeDocument/2006/relationships/hyperlink" Target="https://www.fiware.org/" TargetMode="External"/><Relationship Id="rId9" Type="http://schemas.openxmlformats.org/officeDocument/2006/relationships/image" Target="../media/image25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hyperlink" Target="https://um6p.ma/en" TargetMode="External"/><Relationship Id="rId3" Type="http://schemas.openxmlformats.org/officeDocument/2006/relationships/hyperlink" Target="https://www.fiware.org/global-summit/" TargetMode="External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fiware.org/" TargetMode="External"/><Relationship Id="rId5" Type="http://schemas.openxmlformats.org/officeDocument/2006/relationships/image" Target="../media/image26.png"/><Relationship Id="rId10" Type="http://schemas.openxmlformats.org/officeDocument/2006/relationships/hyperlink" Target="https://www.fiware.org/wp-content/directories/fiware-summit/locations/index.html" TargetMode="External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www.fiware.org/global-summit/" TargetMode="External"/><Relationship Id="rId7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fiware.org/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hyperlink" Target="https://www.fiware.org/wp-content/directories/fiware-summit/locations/index.html" TargetMode="Externa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www.fiware.org/global-summit/" TargetMode="External"/><Relationship Id="rId7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fiware.org/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hyperlink" Target="https://www.fiware.org/wp-content/directories/fiware-summit/locations/index.html" TargetMode="Externa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7.png"/><Relationship Id="rId18" Type="http://schemas.openxmlformats.org/officeDocument/2006/relationships/image" Target="../media/image29.png"/><Relationship Id="rId3" Type="http://schemas.openxmlformats.org/officeDocument/2006/relationships/hyperlink" Target="https://www.linkedin.com/company/fiware/" TargetMode="External"/><Relationship Id="rId7" Type="http://schemas.openxmlformats.org/officeDocument/2006/relationships/hyperlink" Target="https://www.youtube.com/user/FIWARE" TargetMode="External"/><Relationship Id="rId12" Type="http://schemas.openxmlformats.org/officeDocument/2006/relationships/image" Target="../media/image6.png"/><Relationship Id="rId17" Type="http://schemas.openxmlformats.org/officeDocument/2006/relationships/hyperlink" Target="https://www.fiware.org/wp-content/directories/fiware-summit/locations/index.html" TargetMode="External"/><Relationship Id="rId2" Type="http://schemas.openxmlformats.org/officeDocument/2006/relationships/hyperlink" Target="https://www.fiware.org/global-summit/" TargetMode="External"/><Relationship Id="rId16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5.png"/><Relationship Id="rId5" Type="http://schemas.openxmlformats.org/officeDocument/2006/relationships/hyperlink" Target="https://twitter.com/FIWARE" TargetMode="External"/><Relationship Id="rId15" Type="http://schemas.openxmlformats.org/officeDocument/2006/relationships/image" Target="../media/image2.pn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hyperlink" Target="https://github.com/Fiware" TargetMode="External"/><Relationship Id="rId14" Type="http://schemas.openxmlformats.org/officeDocument/2006/relationships/hyperlink" Target="https://www.fiware.org/" TargetMode="Externa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hyperlink" Target="https://um6p.ma/en" TargetMode="External"/><Relationship Id="rId3" Type="http://schemas.openxmlformats.org/officeDocument/2006/relationships/hyperlink" Target="https://www.fiware.org/" TargetMode="External"/><Relationship Id="rId7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fiware.org/global-summit/" TargetMode="External"/><Relationship Id="rId5" Type="http://schemas.openxmlformats.org/officeDocument/2006/relationships/hyperlink" Target="https://www.fiware.org/wp-content/directories/fiware-summit/locations/index.html" TargetMode="External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hyperlink" Target="https://um6p.ma/en" TargetMode="External"/><Relationship Id="rId3" Type="http://schemas.openxmlformats.org/officeDocument/2006/relationships/hyperlink" Target="https://www.fiware.org/" TargetMode="External"/><Relationship Id="rId7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fiware.org/global-summit/" TargetMode="External"/><Relationship Id="rId5" Type="http://schemas.openxmlformats.org/officeDocument/2006/relationships/hyperlink" Target="https://www.fiware.org/wp-content/directories/fiware-summit/locations/index.html" TargetMode="External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www.fiware.org/global-summit/" TargetMode="External"/><Relationship Id="rId7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iware.org/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hyperlink" Target="https://www.fiware.org/wp-content/directories/fiware-summit/locations/index.html" TargetMode="External"/></Relationships>
</file>

<file path=ppt/slideLayouts/_rels/slideLayout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image" Target="../media/image2.png"/><Relationship Id="rId26" Type="http://schemas.openxmlformats.org/officeDocument/2006/relationships/image" Target="../media/image16.png"/><Relationship Id="rId21" Type="http://schemas.openxmlformats.org/officeDocument/2006/relationships/hyperlink" Target="https://um6p.ma/en" TargetMode="External"/><Relationship Id="rId34" Type="http://schemas.openxmlformats.org/officeDocument/2006/relationships/image" Target="../media/image20.png"/><Relationship Id="rId7" Type="http://schemas.openxmlformats.org/officeDocument/2006/relationships/image" Target="../media/image10.png"/><Relationship Id="rId12" Type="http://schemas.openxmlformats.org/officeDocument/2006/relationships/hyperlink" Target="https://github.com/Fiware" TargetMode="External"/><Relationship Id="rId17" Type="http://schemas.openxmlformats.org/officeDocument/2006/relationships/hyperlink" Target="https://www.fiware.org/" TargetMode="External"/><Relationship Id="rId25" Type="http://schemas.openxmlformats.org/officeDocument/2006/relationships/hyperlink" Target="https://meaningfy.ws" TargetMode="External"/><Relationship Id="rId33" Type="http://schemas.openxmlformats.org/officeDocument/2006/relationships/hyperlink" Target="https://www.iotglobalnetwork.com" TargetMode="External"/><Relationship Id="rId38" Type="http://schemas.openxmlformats.org/officeDocument/2006/relationships/image" Target="../media/image22.png"/><Relationship Id="rId2" Type="http://schemas.openxmlformats.org/officeDocument/2006/relationships/hyperlink" Target="https://www.fiware.org/global-summit/" TargetMode="External"/><Relationship Id="rId16" Type="http://schemas.openxmlformats.org/officeDocument/2006/relationships/image" Target="../media/image7.png"/><Relationship Id="rId20" Type="http://schemas.openxmlformats.org/officeDocument/2006/relationships/hyperlink" Target="https://www.fiware.org/wp-content/directories/fiware-summit/locations/index.html" TargetMode="External"/><Relationship Id="rId29" Type="http://schemas.openxmlformats.org/officeDocument/2006/relationships/hyperlink" Target="https://www.bable-smartcities.eu/home.html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twitter.com/FIWARE" TargetMode="External"/><Relationship Id="rId11" Type="http://schemas.openxmlformats.org/officeDocument/2006/relationships/image" Target="../media/image12.png"/><Relationship Id="rId24" Type="http://schemas.openxmlformats.org/officeDocument/2006/relationships/image" Target="../media/image15.png"/><Relationship Id="rId32" Type="http://schemas.openxmlformats.org/officeDocument/2006/relationships/image" Target="../media/image19.png"/><Relationship Id="rId37" Type="http://schemas.openxmlformats.org/officeDocument/2006/relationships/hyperlink" Target="https://www.smartcitiesworld.net" TargetMode="External"/><Relationship Id="rId5" Type="http://schemas.openxmlformats.org/officeDocument/2006/relationships/image" Target="../media/image9.png"/><Relationship Id="rId15" Type="http://schemas.openxmlformats.org/officeDocument/2006/relationships/image" Target="../media/image6.png"/><Relationship Id="rId23" Type="http://schemas.openxmlformats.org/officeDocument/2006/relationships/hyperlink" Target="https://latitudo40.com" TargetMode="External"/><Relationship Id="rId28" Type="http://schemas.openxmlformats.org/officeDocument/2006/relationships/image" Target="../media/image17.png"/><Relationship Id="rId36" Type="http://schemas.openxmlformats.org/officeDocument/2006/relationships/image" Target="../media/image21.png"/><Relationship Id="rId10" Type="http://schemas.openxmlformats.org/officeDocument/2006/relationships/hyperlink" Target="https://www.youtube.com/user/FIWARE" TargetMode="External"/><Relationship Id="rId19" Type="http://schemas.openxmlformats.org/officeDocument/2006/relationships/image" Target="../media/image4.png"/><Relationship Id="rId31" Type="http://schemas.openxmlformats.org/officeDocument/2006/relationships/hyperlink" Target="https://clubglobals.com" TargetMode="External"/><Relationship Id="rId4" Type="http://schemas.openxmlformats.org/officeDocument/2006/relationships/hyperlink" Target="https://www.linkedin.com/company/fiware/" TargetMode="External"/><Relationship Id="rId9" Type="http://schemas.openxmlformats.org/officeDocument/2006/relationships/image" Target="../media/image11.png"/><Relationship Id="rId14" Type="http://schemas.openxmlformats.org/officeDocument/2006/relationships/image" Target="../media/image5.png"/><Relationship Id="rId22" Type="http://schemas.openxmlformats.org/officeDocument/2006/relationships/image" Target="../media/image14.png"/><Relationship Id="rId27" Type="http://schemas.openxmlformats.org/officeDocument/2006/relationships/hyperlink" Target="https://senlab.io" TargetMode="External"/><Relationship Id="rId30" Type="http://schemas.openxmlformats.org/officeDocument/2006/relationships/image" Target="../media/image18.png"/><Relationship Id="rId35" Type="http://schemas.openxmlformats.org/officeDocument/2006/relationships/hyperlink" Target="http://www.iot-now.com" TargetMode="External"/><Relationship Id="rId8" Type="http://schemas.openxmlformats.org/officeDocument/2006/relationships/hyperlink" Target="https://www.facebook.com/eu.fiware/" TargetMode="External"/><Relationship Id="rId3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hyperlink" Target="https://um6p.ma/en" TargetMode="External"/><Relationship Id="rId3" Type="http://schemas.openxmlformats.org/officeDocument/2006/relationships/hyperlink" Target="https://www.fiware.org/" TargetMode="External"/><Relationship Id="rId7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iware.org/global-summit/" TargetMode="External"/><Relationship Id="rId5" Type="http://schemas.openxmlformats.org/officeDocument/2006/relationships/hyperlink" Target="https://www.fiware.org/wp-content/directories/fiware-summit/locations/index.html" TargetMode="External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hyperlink" Target="https://um6p.ma/en" TargetMode="External"/><Relationship Id="rId3" Type="http://schemas.openxmlformats.org/officeDocument/2006/relationships/hyperlink" Target="https://www.fiware.org/" TargetMode="External"/><Relationship Id="rId7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iware.org/global-summit/" TargetMode="External"/><Relationship Id="rId5" Type="http://schemas.openxmlformats.org/officeDocument/2006/relationships/hyperlink" Target="https://www.fiware.org/wp-content/directories/fiware-summit/locations/index.html" TargetMode="External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hyperlink" Target="https://um6p.ma/en" TargetMode="External"/><Relationship Id="rId3" Type="http://schemas.openxmlformats.org/officeDocument/2006/relationships/hyperlink" Target="https://www.fiware.org/wp-content/directories/fiware-summit/locations/index.html" TargetMode="External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fiware.org/global-summit/" TargetMode="External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openxmlformats.org/officeDocument/2006/relationships/hyperlink" Target="https://www.fiware.org/" TargetMode="External"/><Relationship Id="rId9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hyperlink" Target="https://um6p.ma/en" TargetMode="External"/><Relationship Id="rId3" Type="http://schemas.openxmlformats.org/officeDocument/2006/relationships/hyperlink" Target="https://www.fiware.org/wp-content/directories/fiware-summit/locations/index.html" TargetMode="External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fiware.org/global-summit/" TargetMode="External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openxmlformats.org/officeDocument/2006/relationships/hyperlink" Target="https://www.fiware.org/" TargetMode="External"/><Relationship Id="rId9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ont Cover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5"/>
          <p:cNvSpPr txBox="1">
            <a:spLocks noGrp="1"/>
          </p:cNvSpPr>
          <p:nvPr>
            <p:ph type="ctrTitle"/>
          </p:nvPr>
        </p:nvSpPr>
        <p:spPr>
          <a:xfrm>
            <a:off x="2700000" y="4486925"/>
            <a:ext cx="14400000" cy="19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i="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5"/>
          <p:cNvSpPr txBox="1">
            <a:spLocks noGrp="1"/>
          </p:cNvSpPr>
          <p:nvPr>
            <p:ph type="subTitle" idx="1"/>
          </p:nvPr>
        </p:nvSpPr>
        <p:spPr>
          <a:xfrm>
            <a:off x="2700000" y="6338675"/>
            <a:ext cx="14400000" cy="9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 Medium"/>
              <a:buNone/>
              <a:defRPr sz="3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2pPr>
            <a:lvl3pPr lvl="2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3pPr>
            <a:lvl4pPr lvl="3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4pPr>
            <a:lvl5pPr lvl="4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5pPr>
            <a:lvl6pPr lvl="5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6pPr>
            <a:lvl7pPr lvl="6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7pPr>
            <a:lvl8pPr lvl="7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8pPr>
            <a:lvl9pPr lvl="8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4" name="Google Shape;24;p15"/>
          <p:cNvSpPr txBox="1"/>
          <p:nvPr/>
        </p:nvSpPr>
        <p:spPr>
          <a:xfrm>
            <a:off x="2700000" y="7863840"/>
            <a:ext cx="5419200" cy="14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22-23 May, 2025</a:t>
            </a:r>
            <a:endParaRPr sz="28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0" i="0" u="none" strike="noStrike" cap="none">
                <a:solidFill>
                  <a:schemeClr val="lt1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Rabat Smart City, Morocco</a:t>
            </a:r>
            <a:endParaRPr sz="2800" b="0" i="0" u="none" strike="noStrike" cap="non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#FIWARESummit25</a:t>
            </a:r>
            <a:endParaRPr sz="2400" b="0" i="0" u="none" strike="noStrike" cap="non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5" name="Google Shape;25;p15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374338" y="8737613"/>
            <a:ext cx="2050869" cy="548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15" title="logo-fgs-rabat-smartcity.png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19983" y="1005840"/>
            <a:ext cx="4358640" cy="2011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15" title="logo-um6p-short.png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5822797" y="8829063"/>
            <a:ext cx="1550822" cy="36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15" title="logo-scmr25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374373" y="8737600"/>
            <a:ext cx="1459383" cy="54864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15"/>
          <p:cNvSpPr txBox="1"/>
          <p:nvPr/>
        </p:nvSpPr>
        <p:spPr>
          <a:xfrm>
            <a:off x="11374450" y="8412480"/>
            <a:ext cx="1459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PART OF</a:t>
            </a:r>
            <a:endParaRPr sz="1200" b="0" i="0" u="none" strike="noStrike" cap="non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0" name="Google Shape;30;p15"/>
          <p:cNvSpPr txBox="1"/>
          <p:nvPr/>
        </p:nvSpPr>
        <p:spPr>
          <a:xfrm>
            <a:off x="13429050" y="8412480"/>
            <a:ext cx="3944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ORGANIZED BY</a:t>
            </a:r>
            <a:endParaRPr sz="1200" b="0" i="0" u="none" strike="noStrike" cap="non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1" name="Google Shape;31;p15"/>
          <p:cNvSpPr txBox="1"/>
          <p:nvPr/>
        </p:nvSpPr>
        <p:spPr>
          <a:xfrm>
            <a:off x="14440938" y="1718485"/>
            <a:ext cx="3032400" cy="8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Shaping Sustainable, Innovative and Secure</a:t>
            </a:r>
            <a:br>
              <a:rPr lang="en-GB" sz="20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en-GB" sz="20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Smart Cities</a:t>
            </a:r>
            <a:endParaRPr sz="2000" b="0" i="0" u="none" strike="noStrike" cap="non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32" name="Google Shape;32;p15"/>
          <p:cNvCxnSpPr/>
          <p:nvPr/>
        </p:nvCxnSpPr>
        <p:spPr>
          <a:xfrm>
            <a:off x="14433288" y="2860485"/>
            <a:ext cx="29106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3" name="Google Shape;33;p15"/>
          <p:cNvCxnSpPr/>
          <p:nvPr/>
        </p:nvCxnSpPr>
        <p:spPr>
          <a:xfrm>
            <a:off x="14433288" y="1464135"/>
            <a:ext cx="29106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ge – Light Orange">
  <p:cSld name="3_En blanco_2_1">
    <p:bg>
      <p:bgPr>
        <a:solidFill>
          <a:schemeClr val="accent2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5818a228ed_4_25"/>
          <p:cNvSpPr txBox="1">
            <a:spLocks noGrp="1"/>
          </p:cNvSpPr>
          <p:nvPr>
            <p:ph type="title"/>
          </p:nvPr>
        </p:nvSpPr>
        <p:spPr>
          <a:xfrm>
            <a:off x="641250" y="201413"/>
            <a:ext cx="16877400" cy="15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endParaRPr/>
          </a:p>
        </p:txBody>
      </p:sp>
      <p:cxnSp>
        <p:nvCxnSpPr>
          <p:cNvPr id="212" name="Google Shape;212;g35818a228ed_4_25"/>
          <p:cNvCxnSpPr/>
          <p:nvPr/>
        </p:nvCxnSpPr>
        <p:spPr>
          <a:xfrm>
            <a:off x="762600" y="1869225"/>
            <a:ext cx="167628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13" name="Google Shape;213;g35818a228ed_4_25"/>
          <p:cNvGrpSpPr/>
          <p:nvPr/>
        </p:nvGrpSpPr>
        <p:grpSpPr>
          <a:xfrm>
            <a:off x="12909917" y="9052550"/>
            <a:ext cx="1211580" cy="730500"/>
            <a:chOff x="6454959" y="4526275"/>
            <a:chExt cx="605790" cy="365250"/>
          </a:xfrm>
        </p:grpSpPr>
        <p:pic>
          <p:nvPicPr>
            <p:cNvPr id="214" name="Google Shape;214;g35818a228ed_4_25" title="Tavola disegno 1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454959" y="4662925"/>
              <a:ext cx="605790" cy="228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5" name="Google Shape;215;g35818a228ed_4_25"/>
            <p:cNvSpPr txBox="1"/>
            <p:nvPr/>
          </p:nvSpPr>
          <p:spPr>
            <a:xfrm>
              <a:off x="6454959" y="4526275"/>
              <a:ext cx="605700" cy="9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GB" sz="1200" b="0" i="0" u="none" strike="noStrike" cap="none">
                  <a:solidFill>
                    <a:schemeClr val="dk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PART OF</a:t>
              </a:r>
              <a:endParaRPr sz="1200" b="0" i="0" u="none" strike="noStrike" cap="non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</p:grpSp>
      <p:pic>
        <p:nvPicPr>
          <p:cNvPr id="216" name="Google Shape;216;g35818a228ed_4_25" title="Tavola disegno 1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01350" y="9067600"/>
            <a:ext cx="11304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g35818a228ed_4_25" title="logo-rabat-smartcity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883030" y="9060100"/>
            <a:ext cx="675607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g35818a228ed_4_25"/>
          <p:cNvSpPr txBox="1">
            <a:spLocks noGrp="1"/>
          </p:cNvSpPr>
          <p:nvPr>
            <p:ph type="body" idx="1"/>
          </p:nvPr>
        </p:nvSpPr>
        <p:spPr>
          <a:xfrm>
            <a:off x="767900" y="2194550"/>
            <a:ext cx="16762800" cy="6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95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Montserrat Medium"/>
              <a:buChar char="▪"/>
              <a:defRPr sz="30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 Medium"/>
              <a:buChar char="•"/>
              <a:defRPr sz="2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4191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Medium"/>
              <a:buChar char="□"/>
              <a:defRPr sz="24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406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Char char="●"/>
              <a:defRPr sz="22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406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Char char="○"/>
              <a:defRPr sz="1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406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Char char="■"/>
              <a:defRPr sz="2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406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Char char="●"/>
              <a:defRPr sz="2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406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Char char="○"/>
              <a:defRPr sz="2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406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Char char="■"/>
              <a:defRPr sz="2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grpSp>
        <p:nvGrpSpPr>
          <p:cNvPr id="219" name="Google Shape;219;g35818a228ed_4_25"/>
          <p:cNvGrpSpPr/>
          <p:nvPr/>
        </p:nvGrpSpPr>
        <p:grpSpPr>
          <a:xfrm>
            <a:off x="14472777" y="9052580"/>
            <a:ext cx="3045886" cy="734808"/>
            <a:chOff x="7236389" y="4526290"/>
            <a:chExt cx="1522943" cy="367404"/>
          </a:xfrm>
        </p:grpSpPr>
        <p:pic>
          <p:nvPicPr>
            <p:cNvPr id="220" name="Google Shape;220;g35818a228ed_4_25">
              <a:hlinkClick r:id="rId6"/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236389" y="4690425"/>
              <a:ext cx="752848" cy="2032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1" name="Google Shape;221;g35818a228ed_4_25" title="Tavola disegno 1.png">
              <a:hlinkClick r:id="rId8"/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8130225" y="4718913"/>
              <a:ext cx="629107" cy="146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2" name="Google Shape;222;g35818a228ed_4_25"/>
            <p:cNvSpPr txBox="1"/>
            <p:nvPr/>
          </p:nvSpPr>
          <p:spPr>
            <a:xfrm>
              <a:off x="7236400" y="4526290"/>
              <a:ext cx="1522800" cy="9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GB" sz="1200" b="0" i="0" u="none" strike="noStrike" cap="none">
                  <a:solidFill>
                    <a:schemeClr val="dk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ORGANIZED BY</a:t>
              </a:r>
              <a:endParaRPr sz="1200" b="0" i="0" u="none" strike="noStrike" cap="non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</p:grpSp>
      <p:sp>
        <p:nvSpPr>
          <p:cNvPr id="223" name="Google Shape;223;g35818a228ed_4_25"/>
          <p:cNvSpPr txBox="1"/>
          <p:nvPr/>
        </p:nvSpPr>
        <p:spPr>
          <a:xfrm>
            <a:off x="767900" y="9052600"/>
            <a:ext cx="6692400" cy="7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22-23 May, 2025</a:t>
            </a:r>
            <a:r>
              <a:rPr lang="en-GB" sz="1800" b="0" i="0" u="none" strike="noStrike" cap="non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GB" sz="1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GB" sz="1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|</a:t>
            </a:r>
            <a:r>
              <a:rPr lang="en-GB" sz="1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 </a:t>
            </a:r>
            <a:r>
              <a:rPr lang="en-GB" sz="1800" b="0" i="0" u="sng" strike="noStrike" cap="none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10"/>
              </a:rPr>
              <a:t>Rabat Smart City, Morocco</a:t>
            </a:r>
            <a:endParaRPr sz="1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#FIWARESummit25</a:t>
            </a:r>
            <a:endParaRPr sz="1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ge – Orange">
  <p:cSld name="3_En blanco_1">
    <p:bg>
      <p:bgPr>
        <a:solidFill>
          <a:schemeClr val="accent1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5818a228ed_4_39"/>
          <p:cNvSpPr txBox="1">
            <a:spLocks noGrp="1"/>
          </p:cNvSpPr>
          <p:nvPr>
            <p:ph type="title"/>
          </p:nvPr>
        </p:nvSpPr>
        <p:spPr>
          <a:xfrm>
            <a:off x="641250" y="201413"/>
            <a:ext cx="16905000" cy="15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endParaRPr/>
          </a:p>
        </p:txBody>
      </p:sp>
      <p:cxnSp>
        <p:nvCxnSpPr>
          <p:cNvPr id="226" name="Google Shape;226;g35818a228ed_4_39"/>
          <p:cNvCxnSpPr/>
          <p:nvPr/>
        </p:nvCxnSpPr>
        <p:spPr>
          <a:xfrm>
            <a:off x="762600" y="1869225"/>
            <a:ext cx="167628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7" name="Google Shape;227;g35818a228ed_4_39"/>
          <p:cNvSpPr txBox="1">
            <a:spLocks noGrp="1"/>
          </p:cNvSpPr>
          <p:nvPr>
            <p:ph type="body" idx="1"/>
          </p:nvPr>
        </p:nvSpPr>
        <p:spPr>
          <a:xfrm>
            <a:off x="767900" y="2194550"/>
            <a:ext cx="16762800" cy="6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95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 Medium"/>
              <a:buChar char="▪"/>
              <a:defRPr sz="30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 Medium"/>
              <a:buChar char="•"/>
              <a:defRPr sz="28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4191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 Medium"/>
              <a:buChar char="□"/>
              <a:defRPr sz="24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406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 Medium"/>
              <a:buChar char="●"/>
              <a:defRPr sz="22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406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 Medium"/>
              <a:buChar char="○"/>
              <a:defRPr sz="18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406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 Medium"/>
              <a:buChar char="■"/>
              <a:defRPr sz="28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406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 Medium"/>
              <a:buChar char="●"/>
              <a:defRPr sz="28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406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 Medium"/>
              <a:buChar char="○"/>
              <a:defRPr sz="28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406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 Medium"/>
              <a:buChar char="■"/>
              <a:defRPr sz="28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grpSp>
        <p:nvGrpSpPr>
          <p:cNvPr id="228" name="Google Shape;228;g35818a228ed_4_39"/>
          <p:cNvGrpSpPr/>
          <p:nvPr/>
        </p:nvGrpSpPr>
        <p:grpSpPr>
          <a:xfrm>
            <a:off x="12909917" y="9052550"/>
            <a:ext cx="1211580" cy="730500"/>
            <a:chOff x="6454959" y="4526275"/>
            <a:chExt cx="605790" cy="365250"/>
          </a:xfrm>
        </p:grpSpPr>
        <p:pic>
          <p:nvPicPr>
            <p:cNvPr id="229" name="Google Shape;229;g35818a228ed_4_39" title="logo-scmr25.png"/>
            <p:cNvPicPr preferRelativeResize="0"/>
            <p:nvPr/>
          </p:nvPicPr>
          <p:blipFill rotWithShape="1">
            <a:blip r:embed="rId2">
              <a:alphaModFix/>
            </a:blip>
            <a:srcRect l="88" r="89"/>
            <a:stretch/>
          </p:blipFill>
          <p:spPr>
            <a:xfrm>
              <a:off x="6454959" y="4662925"/>
              <a:ext cx="605790" cy="228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0" name="Google Shape;230;g35818a228ed_4_39"/>
            <p:cNvSpPr txBox="1"/>
            <p:nvPr/>
          </p:nvSpPr>
          <p:spPr>
            <a:xfrm>
              <a:off x="6454959" y="4526275"/>
              <a:ext cx="605700" cy="9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GB" sz="1200" b="0" i="0" u="none" strike="noStrike" cap="none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PART OF</a:t>
              </a:r>
              <a:endParaRPr sz="12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</p:grpSp>
      <p:grpSp>
        <p:nvGrpSpPr>
          <p:cNvPr id="231" name="Google Shape;231;g35818a228ed_4_39"/>
          <p:cNvGrpSpPr/>
          <p:nvPr/>
        </p:nvGrpSpPr>
        <p:grpSpPr>
          <a:xfrm>
            <a:off x="14472777" y="9052580"/>
            <a:ext cx="3045886" cy="734808"/>
            <a:chOff x="7236389" y="4526290"/>
            <a:chExt cx="1522943" cy="367404"/>
          </a:xfrm>
        </p:grpSpPr>
        <p:pic>
          <p:nvPicPr>
            <p:cNvPr id="232" name="Google Shape;232;g35818a228ed_4_39" title="logo-fiware-white.png">
              <a:hlinkClick r:id="rId3"/>
            </p:cNvPr>
            <p:cNvPicPr preferRelativeResize="0"/>
            <p:nvPr/>
          </p:nvPicPr>
          <p:blipFill rotWithShape="1">
            <a:blip r:embed="rId4">
              <a:alphaModFix/>
            </a:blip>
            <a:srcRect l="612" r="621"/>
            <a:stretch/>
          </p:blipFill>
          <p:spPr>
            <a:xfrm>
              <a:off x="7236389" y="4690425"/>
              <a:ext cx="752847" cy="2032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3" name="Google Shape;233;g35818a228ed_4_39" title="logo-um6p-short.png"/>
            <p:cNvPicPr preferRelativeResize="0"/>
            <p:nvPr/>
          </p:nvPicPr>
          <p:blipFill rotWithShape="1">
            <a:blip r:embed="rId5">
              <a:alphaModFix/>
            </a:blip>
            <a:srcRect t="524" b="514"/>
            <a:stretch/>
          </p:blipFill>
          <p:spPr>
            <a:xfrm>
              <a:off x="8130225" y="4718913"/>
              <a:ext cx="629107" cy="146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4" name="Google Shape;234;g35818a228ed_4_39"/>
            <p:cNvSpPr txBox="1"/>
            <p:nvPr/>
          </p:nvSpPr>
          <p:spPr>
            <a:xfrm>
              <a:off x="7236400" y="4526290"/>
              <a:ext cx="1522800" cy="9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GB" sz="1200" b="0" i="0" u="none" strike="noStrike" cap="none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ORGANIZED BY</a:t>
              </a:r>
              <a:endParaRPr sz="12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</p:grpSp>
      <p:pic>
        <p:nvPicPr>
          <p:cNvPr id="235" name="Google Shape;235;g35818a228ed_4_39" title="logo-fgs-white.png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t="219" b="208"/>
          <a:stretch/>
        </p:blipFill>
        <p:spPr>
          <a:xfrm>
            <a:off x="10401350" y="9067600"/>
            <a:ext cx="1130399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g35818a228ed_4_39" title="logo-rabat-smartcity-white.png"/>
          <p:cNvPicPr preferRelativeResize="0"/>
          <p:nvPr/>
        </p:nvPicPr>
        <p:blipFill rotWithShape="1">
          <a:blip r:embed="rId8">
            <a:alphaModFix/>
          </a:blip>
          <a:srcRect l="19" r="28"/>
          <a:stretch/>
        </p:blipFill>
        <p:spPr>
          <a:xfrm>
            <a:off x="11883030" y="9060100"/>
            <a:ext cx="675607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g35818a228ed_4_39"/>
          <p:cNvSpPr txBox="1"/>
          <p:nvPr/>
        </p:nvSpPr>
        <p:spPr>
          <a:xfrm>
            <a:off x="767900" y="9052600"/>
            <a:ext cx="6692400" cy="7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22-23 May, 2025 </a:t>
            </a:r>
            <a:r>
              <a:rPr lang="en-GB" sz="18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GB" sz="1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|</a:t>
            </a:r>
            <a:r>
              <a:rPr lang="en-GB" sz="18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 </a:t>
            </a:r>
            <a:r>
              <a:rPr lang="en-GB" sz="1800" b="0" i="0" u="sng" strike="noStrike" cap="none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9"/>
              </a:rPr>
              <a:t>Rabat Smart City, Morocco</a:t>
            </a:r>
            <a:endParaRPr sz="1800" b="0" i="0" u="none" strike="noStrike" cap="non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#FIWARESummit25</a:t>
            </a:r>
            <a:endParaRPr sz="1800" b="0" i="0" u="none" strike="noStrike" cap="non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ge – Grey">
  <p:cSld name="3_En blanco_3">
    <p:bg>
      <p:bgPr>
        <a:solidFill>
          <a:schemeClr val="accent5"/>
        </a:solid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5818a228ed_4_53"/>
          <p:cNvSpPr txBox="1">
            <a:spLocks noGrp="1"/>
          </p:cNvSpPr>
          <p:nvPr>
            <p:ph type="title"/>
          </p:nvPr>
        </p:nvSpPr>
        <p:spPr>
          <a:xfrm>
            <a:off x="641250" y="201413"/>
            <a:ext cx="16877400" cy="15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g35818a228ed_4_53"/>
          <p:cNvSpPr txBox="1">
            <a:spLocks noGrp="1"/>
          </p:cNvSpPr>
          <p:nvPr>
            <p:ph type="body" idx="1"/>
          </p:nvPr>
        </p:nvSpPr>
        <p:spPr>
          <a:xfrm>
            <a:off x="767900" y="2194550"/>
            <a:ext cx="16762800" cy="6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95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Montserrat Medium"/>
              <a:buChar char="▪"/>
              <a:defRPr sz="30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Montserrat Medium"/>
              <a:buChar char="•"/>
              <a:defRPr sz="2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4191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 Medium"/>
              <a:buChar char="□"/>
              <a:defRPr sz="24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406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ontserrat Medium"/>
              <a:buChar char="●"/>
              <a:defRPr sz="22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406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ontserrat Medium"/>
              <a:buChar char="○"/>
              <a:defRPr sz="1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406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ontserrat Medium"/>
              <a:buChar char="■"/>
              <a:defRPr sz="2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406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ontserrat Medium"/>
              <a:buChar char="●"/>
              <a:defRPr sz="2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406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ontserrat Medium"/>
              <a:buChar char="○"/>
              <a:defRPr sz="2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406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ontserrat Medium"/>
              <a:buChar char="■"/>
              <a:defRPr sz="2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cxnSp>
        <p:nvCxnSpPr>
          <p:cNvPr id="241" name="Google Shape;241;g35818a228ed_4_53"/>
          <p:cNvCxnSpPr/>
          <p:nvPr/>
        </p:nvCxnSpPr>
        <p:spPr>
          <a:xfrm>
            <a:off x="762600" y="1869225"/>
            <a:ext cx="167628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42" name="Google Shape;242;g35818a228ed_4_53"/>
          <p:cNvGrpSpPr/>
          <p:nvPr/>
        </p:nvGrpSpPr>
        <p:grpSpPr>
          <a:xfrm>
            <a:off x="12909917" y="9052550"/>
            <a:ext cx="1211580" cy="730500"/>
            <a:chOff x="6454959" y="4526275"/>
            <a:chExt cx="605790" cy="365250"/>
          </a:xfrm>
        </p:grpSpPr>
        <p:pic>
          <p:nvPicPr>
            <p:cNvPr id="243" name="Google Shape;243;g35818a228ed_4_53" title="Tavola disegno 1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454959" y="4662925"/>
              <a:ext cx="605790" cy="228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4" name="Google Shape;244;g35818a228ed_4_53"/>
            <p:cNvSpPr txBox="1"/>
            <p:nvPr/>
          </p:nvSpPr>
          <p:spPr>
            <a:xfrm>
              <a:off x="6454959" y="4526275"/>
              <a:ext cx="605700" cy="9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GB" sz="1200" b="0" i="0" u="none" strike="noStrike" cap="none">
                  <a:solidFill>
                    <a:schemeClr val="dk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PART OF</a:t>
              </a:r>
              <a:endParaRPr sz="1200" b="0" i="0" u="none" strike="noStrike" cap="non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</p:grpSp>
      <p:pic>
        <p:nvPicPr>
          <p:cNvPr id="245" name="Google Shape;245;g35818a228ed_4_53" title="Tavola disegno 1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01350" y="9067600"/>
            <a:ext cx="11304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g35818a228ed_4_53" title="logo-rabat-smartcity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883030" y="9060100"/>
            <a:ext cx="675607" cy="720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7" name="Google Shape;247;g35818a228ed_4_53"/>
          <p:cNvGrpSpPr/>
          <p:nvPr/>
        </p:nvGrpSpPr>
        <p:grpSpPr>
          <a:xfrm>
            <a:off x="14472777" y="9052580"/>
            <a:ext cx="3045886" cy="734808"/>
            <a:chOff x="7236389" y="4526290"/>
            <a:chExt cx="1522943" cy="367404"/>
          </a:xfrm>
        </p:grpSpPr>
        <p:pic>
          <p:nvPicPr>
            <p:cNvPr id="248" name="Google Shape;248;g35818a228ed_4_53">
              <a:hlinkClick r:id="rId6"/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236389" y="4690425"/>
              <a:ext cx="752848" cy="2032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9" name="Google Shape;249;g35818a228ed_4_53" title="Tavola disegno 1.png">
              <a:hlinkClick r:id="rId8"/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8130225" y="4718913"/>
              <a:ext cx="629107" cy="146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0" name="Google Shape;250;g35818a228ed_4_53"/>
            <p:cNvSpPr txBox="1"/>
            <p:nvPr/>
          </p:nvSpPr>
          <p:spPr>
            <a:xfrm>
              <a:off x="7236400" y="4526290"/>
              <a:ext cx="1522800" cy="9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GB" sz="1200" b="0" i="0" u="none" strike="noStrike" cap="none">
                  <a:solidFill>
                    <a:schemeClr val="dk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ORGANIZED BY</a:t>
              </a:r>
              <a:endParaRPr sz="1200" b="0" i="0" u="none" strike="noStrike" cap="non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</p:grpSp>
      <p:sp>
        <p:nvSpPr>
          <p:cNvPr id="251" name="Google Shape;251;g35818a228ed_4_53"/>
          <p:cNvSpPr txBox="1"/>
          <p:nvPr/>
        </p:nvSpPr>
        <p:spPr>
          <a:xfrm>
            <a:off x="767900" y="9052600"/>
            <a:ext cx="6692400" cy="7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22-23 May, 2025</a:t>
            </a:r>
            <a:r>
              <a:rPr lang="en-GB" sz="1800" b="0" i="0" u="none" strike="noStrike" cap="none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GB" sz="1800" b="0" i="0" u="none" strike="noStrike" cap="none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GB" sz="1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|</a:t>
            </a:r>
            <a:r>
              <a:rPr lang="en-GB" sz="1800" b="0" i="0" u="none" strike="noStrike" cap="none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 </a:t>
            </a:r>
            <a:r>
              <a:rPr lang="en-GB" sz="1800" b="0" i="0" u="sng" strike="noStrike" cap="none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10"/>
              </a:rPr>
              <a:t>Rabat Smart City, Morocco</a:t>
            </a:r>
            <a:endParaRPr sz="1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#FIWARESummit25</a:t>
            </a:r>
            <a:endParaRPr sz="1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ge – White">
  <p:cSld name="3_En blanco">
    <p:bg>
      <p:bgPr>
        <a:solidFill>
          <a:schemeClr val="lt1"/>
        </a:solid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5818a228ed_4_67"/>
          <p:cNvSpPr txBox="1">
            <a:spLocks noGrp="1"/>
          </p:cNvSpPr>
          <p:nvPr>
            <p:ph type="title"/>
          </p:nvPr>
        </p:nvSpPr>
        <p:spPr>
          <a:xfrm>
            <a:off x="641250" y="201413"/>
            <a:ext cx="16877400" cy="15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g35818a228ed_4_67"/>
          <p:cNvSpPr txBox="1">
            <a:spLocks noGrp="1"/>
          </p:cNvSpPr>
          <p:nvPr>
            <p:ph type="body" idx="1"/>
          </p:nvPr>
        </p:nvSpPr>
        <p:spPr>
          <a:xfrm>
            <a:off x="767900" y="2194550"/>
            <a:ext cx="16762800" cy="6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95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Montserrat Medium"/>
              <a:buChar char="▪"/>
              <a:defRPr sz="30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Montserrat Medium"/>
              <a:buChar char="•"/>
              <a:defRPr sz="2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4191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 Medium"/>
              <a:buChar char="□"/>
              <a:defRPr sz="24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406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ontserrat Medium"/>
              <a:buChar char="●"/>
              <a:defRPr sz="22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406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ontserrat Medium"/>
              <a:buChar char="○"/>
              <a:defRPr sz="1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406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ontserrat Medium"/>
              <a:buChar char="■"/>
              <a:defRPr sz="2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406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ontserrat Medium"/>
              <a:buChar char="●"/>
              <a:defRPr sz="2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406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ontserrat Medium"/>
              <a:buChar char="○"/>
              <a:defRPr sz="2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406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ontserrat Medium"/>
              <a:buChar char="■"/>
              <a:defRPr sz="2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cxnSp>
        <p:nvCxnSpPr>
          <p:cNvPr id="255" name="Google Shape;255;g35818a228ed_4_67"/>
          <p:cNvCxnSpPr/>
          <p:nvPr/>
        </p:nvCxnSpPr>
        <p:spPr>
          <a:xfrm>
            <a:off x="762600" y="1869225"/>
            <a:ext cx="167628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6" name="Google Shape;256;g35818a228ed_4_67"/>
          <p:cNvSpPr txBox="1"/>
          <p:nvPr/>
        </p:nvSpPr>
        <p:spPr>
          <a:xfrm>
            <a:off x="767900" y="9052600"/>
            <a:ext cx="6692400" cy="7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22-23 May, 2025</a:t>
            </a:r>
            <a:r>
              <a:rPr lang="en-GB" sz="1800" b="0" i="0" u="none" strike="noStrike" cap="none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GB" sz="1800" b="0" i="0" u="none" strike="noStrike" cap="none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GB" sz="1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|</a:t>
            </a:r>
            <a:r>
              <a:rPr lang="en-GB" sz="1800" b="0" i="0" u="none" strike="noStrike" cap="none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 </a:t>
            </a:r>
            <a:r>
              <a:rPr lang="en-GB" sz="1800" b="0" i="0" u="sng" strike="noStrike" cap="none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2"/>
              </a:rPr>
              <a:t>Rabat Smart City, Morocco</a:t>
            </a:r>
            <a:endParaRPr sz="1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#FIWARESummit25</a:t>
            </a:r>
            <a:endParaRPr sz="1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257" name="Google Shape;257;g35818a228ed_4_67"/>
          <p:cNvGrpSpPr/>
          <p:nvPr/>
        </p:nvGrpSpPr>
        <p:grpSpPr>
          <a:xfrm>
            <a:off x="12909917" y="9052550"/>
            <a:ext cx="1211580" cy="730500"/>
            <a:chOff x="6454959" y="4526275"/>
            <a:chExt cx="605790" cy="365250"/>
          </a:xfrm>
        </p:grpSpPr>
        <p:pic>
          <p:nvPicPr>
            <p:cNvPr id="258" name="Google Shape;258;g35818a228ed_4_67" title="Tavola disegno 1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454959" y="4662925"/>
              <a:ext cx="605790" cy="228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9" name="Google Shape;259;g35818a228ed_4_67"/>
            <p:cNvSpPr txBox="1"/>
            <p:nvPr/>
          </p:nvSpPr>
          <p:spPr>
            <a:xfrm>
              <a:off x="6454959" y="4526275"/>
              <a:ext cx="605700" cy="9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GB" sz="1200" b="0" i="0" u="none" strike="noStrike" cap="none">
                  <a:solidFill>
                    <a:schemeClr val="dk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PART OF</a:t>
              </a:r>
              <a:endParaRPr sz="1200" b="0" i="0" u="none" strike="noStrike" cap="non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</p:grpSp>
      <p:grpSp>
        <p:nvGrpSpPr>
          <p:cNvPr id="260" name="Google Shape;260;g35818a228ed_4_67"/>
          <p:cNvGrpSpPr/>
          <p:nvPr/>
        </p:nvGrpSpPr>
        <p:grpSpPr>
          <a:xfrm>
            <a:off x="14472777" y="9052580"/>
            <a:ext cx="3045886" cy="734808"/>
            <a:chOff x="7236389" y="4526290"/>
            <a:chExt cx="1522943" cy="367404"/>
          </a:xfrm>
        </p:grpSpPr>
        <p:pic>
          <p:nvPicPr>
            <p:cNvPr id="261" name="Google Shape;261;g35818a228ed_4_67">
              <a:hlinkClick r:id="rId4"/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236389" y="4690425"/>
              <a:ext cx="752848" cy="2032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2" name="Google Shape;262;g35818a228ed_4_67" title="Tavola disegno 1.png">
              <a:hlinkClick r:id="rId6"/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130225" y="4718913"/>
              <a:ext cx="629107" cy="146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3" name="Google Shape;263;g35818a228ed_4_67"/>
            <p:cNvSpPr txBox="1"/>
            <p:nvPr/>
          </p:nvSpPr>
          <p:spPr>
            <a:xfrm>
              <a:off x="7236400" y="4526290"/>
              <a:ext cx="1522800" cy="9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GB" sz="1200" b="0" i="0" u="none" strike="noStrike" cap="none">
                  <a:solidFill>
                    <a:schemeClr val="dk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ORGANIZED BY</a:t>
              </a:r>
              <a:endParaRPr sz="1200" b="0" i="0" u="none" strike="noStrike" cap="non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</p:grpSp>
      <p:pic>
        <p:nvPicPr>
          <p:cNvPr id="264" name="Google Shape;264;g35818a228ed_4_67" title="Tavola disegno 1.png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401350" y="9067600"/>
            <a:ext cx="11304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g35818a228ed_4_67" title="logo-rabat-smartcity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883030" y="9060100"/>
            <a:ext cx="675607" cy="72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ge – White – Blank">
  <p:cSld name="3_En blanco_2">
    <p:bg>
      <p:bgPr>
        <a:solidFill>
          <a:schemeClr val="lt1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5818a228ed_4_81"/>
          <p:cNvSpPr txBox="1">
            <a:spLocks noGrp="1"/>
          </p:cNvSpPr>
          <p:nvPr>
            <p:ph type="title"/>
          </p:nvPr>
        </p:nvSpPr>
        <p:spPr>
          <a:xfrm>
            <a:off x="641250" y="201413"/>
            <a:ext cx="16877400" cy="15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endParaRPr/>
          </a:p>
        </p:txBody>
      </p:sp>
      <p:grpSp>
        <p:nvGrpSpPr>
          <p:cNvPr id="268" name="Google Shape;268;g35818a228ed_4_81"/>
          <p:cNvGrpSpPr/>
          <p:nvPr/>
        </p:nvGrpSpPr>
        <p:grpSpPr>
          <a:xfrm>
            <a:off x="12909917" y="9052550"/>
            <a:ext cx="1211580" cy="730500"/>
            <a:chOff x="6454959" y="4526275"/>
            <a:chExt cx="605790" cy="365250"/>
          </a:xfrm>
        </p:grpSpPr>
        <p:pic>
          <p:nvPicPr>
            <p:cNvPr id="269" name="Google Shape;269;g35818a228ed_4_81" title="Tavola disegno 1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454959" y="4662925"/>
              <a:ext cx="605790" cy="228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0" name="Google Shape;270;g35818a228ed_4_81"/>
            <p:cNvSpPr txBox="1"/>
            <p:nvPr/>
          </p:nvSpPr>
          <p:spPr>
            <a:xfrm>
              <a:off x="6454959" y="4526275"/>
              <a:ext cx="605700" cy="9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GB" sz="1200" b="0" i="0" u="none" strike="noStrike" cap="none">
                  <a:solidFill>
                    <a:schemeClr val="dk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PART OF</a:t>
              </a:r>
              <a:endParaRPr sz="1200" b="0" i="0" u="none" strike="noStrike" cap="non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</p:grpSp>
      <p:pic>
        <p:nvPicPr>
          <p:cNvPr id="271" name="Google Shape;271;g35818a228ed_4_81" title="Tavola disegno 1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01350" y="9067600"/>
            <a:ext cx="11304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g35818a228ed_4_81" title="logo-rabat-smartcity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883030" y="9060100"/>
            <a:ext cx="675607" cy="720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3" name="Google Shape;273;g35818a228ed_4_81"/>
          <p:cNvGrpSpPr/>
          <p:nvPr/>
        </p:nvGrpSpPr>
        <p:grpSpPr>
          <a:xfrm>
            <a:off x="14472777" y="9052580"/>
            <a:ext cx="3045886" cy="734808"/>
            <a:chOff x="7236389" y="4526290"/>
            <a:chExt cx="1522943" cy="367404"/>
          </a:xfrm>
        </p:grpSpPr>
        <p:pic>
          <p:nvPicPr>
            <p:cNvPr id="274" name="Google Shape;274;g35818a228ed_4_81">
              <a:hlinkClick r:id="rId6"/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236389" y="4690425"/>
              <a:ext cx="752848" cy="2032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5" name="Google Shape;275;g35818a228ed_4_81" title="Tavola disegno 1.png">
              <a:hlinkClick r:id="rId8"/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8130225" y="4718913"/>
              <a:ext cx="629107" cy="146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6" name="Google Shape;276;g35818a228ed_4_81"/>
            <p:cNvSpPr txBox="1"/>
            <p:nvPr/>
          </p:nvSpPr>
          <p:spPr>
            <a:xfrm>
              <a:off x="7236400" y="4526290"/>
              <a:ext cx="1522800" cy="9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GB" sz="1200" b="0" i="0" u="none" strike="noStrike" cap="none">
                  <a:solidFill>
                    <a:schemeClr val="dk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ORGANIZED BY</a:t>
              </a:r>
              <a:endParaRPr sz="1200" b="0" i="0" u="none" strike="noStrike" cap="non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</p:grpSp>
      <p:sp>
        <p:nvSpPr>
          <p:cNvPr id="277" name="Google Shape;277;g35818a228ed_4_81"/>
          <p:cNvSpPr txBox="1"/>
          <p:nvPr/>
        </p:nvSpPr>
        <p:spPr>
          <a:xfrm>
            <a:off x="767900" y="9052600"/>
            <a:ext cx="6692400" cy="7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22-23 May, 2025</a:t>
            </a:r>
            <a:r>
              <a:rPr lang="en-GB" sz="1800" b="0" i="0" u="none" strike="noStrike" cap="none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GB" sz="1800" b="0" i="0" u="none" strike="noStrike" cap="none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GB" sz="1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|</a:t>
            </a:r>
            <a:r>
              <a:rPr lang="en-GB" sz="1800" b="0" i="0" u="none" strike="noStrike" cap="none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 </a:t>
            </a:r>
            <a:r>
              <a:rPr lang="en-GB" sz="1800" b="0" i="0" u="sng" strike="noStrike" cap="none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10"/>
              </a:rPr>
              <a:t>Rabat Smart City, Morocco</a:t>
            </a:r>
            <a:endParaRPr sz="1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#FIWARESummit25</a:t>
            </a:r>
            <a:endParaRPr sz="1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ge – Black">
  <p:cSld name="3_En blanco_1_1_1">
    <p:bg>
      <p:bgPr>
        <a:solidFill>
          <a:schemeClr val="dk1"/>
        </a:solid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5818a228ed_4_93"/>
          <p:cNvSpPr txBox="1">
            <a:spLocks noGrp="1"/>
          </p:cNvSpPr>
          <p:nvPr>
            <p:ph type="title"/>
          </p:nvPr>
        </p:nvSpPr>
        <p:spPr>
          <a:xfrm>
            <a:off x="641250" y="201413"/>
            <a:ext cx="16877400" cy="15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endParaRPr/>
          </a:p>
        </p:txBody>
      </p:sp>
      <p:cxnSp>
        <p:nvCxnSpPr>
          <p:cNvPr id="280" name="Google Shape;280;g35818a228ed_4_93"/>
          <p:cNvCxnSpPr/>
          <p:nvPr/>
        </p:nvCxnSpPr>
        <p:spPr>
          <a:xfrm>
            <a:off x="762600" y="1869225"/>
            <a:ext cx="167628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81" name="Google Shape;281;g35818a228ed_4_93"/>
          <p:cNvSpPr txBox="1">
            <a:spLocks noGrp="1"/>
          </p:cNvSpPr>
          <p:nvPr>
            <p:ph type="body" idx="1"/>
          </p:nvPr>
        </p:nvSpPr>
        <p:spPr>
          <a:xfrm>
            <a:off x="767900" y="2194550"/>
            <a:ext cx="16762800" cy="6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95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Montserrat Medium"/>
              <a:buChar char="▪"/>
              <a:defRPr sz="30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Montserrat Medium"/>
              <a:buChar char="•"/>
              <a:defRPr sz="28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4191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 Medium"/>
              <a:buChar char="□"/>
              <a:defRPr sz="24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406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ontserrat Medium"/>
              <a:buChar char="●"/>
              <a:defRPr sz="22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406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ontserrat Medium"/>
              <a:buChar char="○"/>
              <a:defRPr sz="18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406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ontserrat Medium"/>
              <a:buChar char="■"/>
              <a:defRPr sz="28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406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ontserrat Medium"/>
              <a:buChar char="●"/>
              <a:defRPr sz="28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406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ontserrat Medium"/>
              <a:buChar char="○"/>
              <a:defRPr sz="28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406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ontserrat Medium"/>
              <a:buChar char="■"/>
              <a:defRPr sz="28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grpSp>
        <p:nvGrpSpPr>
          <p:cNvPr id="282" name="Google Shape;282;g35818a228ed_4_93"/>
          <p:cNvGrpSpPr/>
          <p:nvPr/>
        </p:nvGrpSpPr>
        <p:grpSpPr>
          <a:xfrm>
            <a:off x="12909917" y="9052550"/>
            <a:ext cx="1211580" cy="730500"/>
            <a:chOff x="6454959" y="4526275"/>
            <a:chExt cx="605790" cy="365250"/>
          </a:xfrm>
        </p:grpSpPr>
        <p:pic>
          <p:nvPicPr>
            <p:cNvPr id="283" name="Google Shape;283;g35818a228ed_4_93" title="logo-scmr25.png"/>
            <p:cNvPicPr preferRelativeResize="0"/>
            <p:nvPr/>
          </p:nvPicPr>
          <p:blipFill rotWithShape="1">
            <a:blip r:embed="rId2">
              <a:alphaModFix/>
            </a:blip>
            <a:srcRect l="88" r="89"/>
            <a:stretch/>
          </p:blipFill>
          <p:spPr>
            <a:xfrm>
              <a:off x="6454959" y="4662925"/>
              <a:ext cx="605790" cy="228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4" name="Google Shape;284;g35818a228ed_4_93"/>
            <p:cNvSpPr txBox="1"/>
            <p:nvPr/>
          </p:nvSpPr>
          <p:spPr>
            <a:xfrm>
              <a:off x="6454959" y="4526275"/>
              <a:ext cx="605700" cy="9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GB" sz="1200" b="0" i="0" u="none" strike="noStrike" cap="none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PART OF</a:t>
              </a:r>
              <a:endParaRPr sz="12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</p:grpSp>
      <p:pic>
        <p:nvPicPr>
          <p:cNvPr id="285" name="Google Shape;285;g35818a228ed_4_93" title="logo-fgs-white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t="219" b="208"/>
          <a:stretch/>
        </p:blipFill>
        <p:spPr>
          <a:xfrm>
            <a:off x="10401350" y="9067600"/>
            <a:ext cx="1130399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g35818a228ed_4_93" title="logo-rabat-smartcity-white.png"/>
          <p:cNvPicPr preferRelativeResize="0"/>
          <p:nvPr/>
        </p:nvPicPr>
        <p:blipFill rotWithShape="1">
          <a:blip r:embed="rId5">
            <a:alphaModFix/>
          </a:blip>
          <a:srcRect l="19" r="28"/>
          <a:stretch/>
        </p:blipFill>
        <p:spPr>
          <a:xfrm>
            <a:off x="11883030" y="9060100"/>
            <a:ext cx="675607" cy="720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7" name="Google Shape;287;g35818a228ed_4_93"/>
          <p:cNvGrpSpPr/>
          <p:nvPr/>
        </p:nvGrpSpPr>
        <p:grpSpPr>
          <a:xfrm>
            <a:off x="14472777" y="9052580"/>
            <a:ext cx="3045886" cy="734808"/>
            <a:chOff x="7236389" y="4526290"/>
            <a:chExt cx="1522943" cy="367404"/>
          </a:xfrm>
        </p:grpSpPr>
        <p:pic>
          <p:nvPicPr>
            <p:cNvPr id="288" name="Google Shape;288;g35818a228ed_4_93" title="logo-fiware-white.png">
              <a:hlinkClick r:id="rId6"/>
            </p:cNvPr>
            <p:cNvPicPr preferRelativeResize="0"/>
            <p:nvPr/>
          </p:nvPicPr>
          <p:blipFill rotWithShape="1">
            <a:blip r:embed="rId7">
              <a:alphaModFix/>
            </a:blip>
            <a:srcRect l="612" r="621"/>
            <a:stretch/>
          </p:blipFill>
          <p:spPr>
            <a:xfrm>
              <a:off x="7236389" y="4690425"/>
              <a:ext cx="752847" cy="2032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9" name="Google Shape;289;g35818a228ed_4_93" title="logo-um6p-short.png"/>
            <p:cNvPicPr preferRelativeResize="0"/>
            <p:nvPr/>
          </p:nvPicPr>
          <p:blipFill rotWithShape="1">
            <a:blip r:embed="rId8">
              <a:alphaModFix/>
            </a:blip>
            <a:srcRect t="524" b="514"/>
            <a:stretch/>
          </p:blipFill>
          <p:spPr>
            <a:xfrm>
              <a:off x="8130225" y="4718913"/>
              <a:ext cx="629107" cy="146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0" name="Google Shape;290;g35818a228ed_4_93"/>
            <p:cNvSpPr txBox="1"/>
            <p:nvPr/>
          </p:nvSpPr>
          <p:spPr>
            <a:xfrm>
              <a:off x="7236400" y="4526290"/>
              <a:ext cx="1522800" cy="9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GB" sz="1200" b="0" i="0" u="none" strike="noStrike" cap="none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ORGANIZED BY</a:t>
              </a:r>
              <a:endParaRPr sz="12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</p:grpSp>
      <p:sp>
        <p:nvSpPr>
          <p:cNvPr id="291" name="Google Shape;291;g35818a228ed_4_93"/>
          <p:cNvSpPr txBox="1"/>
          <p:nvPr/>
        </p:nvSpPr>
        <p:spPr>
          <a:xfrm>
            <a:off x="767900" y="9052600"/>
            <a:ext cx="6692400" cy="7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22-23 May, 2025</a:t>
            </a:r>
            <a:r>
              <a:rPr lang="en-GB" sz="1800" b="0" i="0" u="none" strike="noStrike" cap="none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GB" sz="1800" b="0" i="0" u="none" strike="noStrike" cap="none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GB" sz="1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|</a:t>
            </a:r>
            <a:r>
              <a:rPr lang="en-GB" sz="1800" b="0" i="0" u="none" strike="noStrike" cap="none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 </a:t>
            </a:r>
            <a:r>
              <a:rPr lang="en-GB" sz="1800" b="0" i="0" u="sng" strike="noStrike" cap="none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9"/>
              </a:rPr>
              <a:t>Rabat Smart City, Morocco</a:t>
            </a:r>
            <a:endParaRPr sz="1800" b="0" i="0" u="none" strike="noStrike" cap="non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#FIWARESummit25</a:t>
            </a:r>
            <a:endParaRPr sz="1800" b="0" i="0" u="none" strike="noStrike" cap="non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ge – Black – Blank">
  <p:cSld name="3_En blanco_1_1_1_1">
    <p:bg>
      <p:bgPr>
        <a:solidFill>
          <a:schemeClr val="dk1"/>
        </a:solidFill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5818a228ed_4_107"/>
          <p:cNvSpPr txBox="1">
            <a:spLocks noGrp="1"/>
          </p:cNvSpPr>
          <p:nvPr>
            <p:ph type="title"/>
          </p:nvPr>
        </p:nvSpPr>
        <p:spPr>
          <a:xfrm>
            <a:off x="641250" y="201413"/>
            <a:ext cx="16877400" cy="15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endParaRPr/>
          </a:p>
        </p:txBody>
      </p:sp>
      <p:grpSp>
        <p:nvGrpSpPr>
          <p:cNvPr id="294" name="Google Shape;294;g35818a228ed_4_107"/>
          <p:cNvGrpSpPr/>
          <p:nvPr/>
        </p:nvGrpSpPr>
        <p:grpSpPr>
          <a:xfrm>
            <a:off x="12909917" y="9052550"/>
            <a:ext cx="1211580" cy="730500"/>
            <a:chOff x="6454959" y="4526275"/>
            <a:chExt cx="605790" cy="365250"/>
          </a:xfrm>
        </p:grpSpPr>
        <p:pic>
          <p:nvPicPr>
            <p:cNvPr id="295" name="Google Shape;295;g35818a228ed_4_107" title="logo-scmr25.png"/>
            <p:cNvPicPr preferRelativeResize="0"/>
            <p:nvPr/>
          </p:nvPicPr>
          <p:blipFill rotWithShape="1">
            <a:blip r:embed="rId2">
              <a:alphaModFix/>
            </a:blip>
            <a:srcRect l="88" r="89"/>
            <a:stretch/>
          </p:blipFill>
          <p:spPr>
            <a:xfrm>
              <a:off x="6454959" y="4662925"/>
              <a:ext cx="605790" cy="228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6" name="Google Shape;296;g35818a228ed_4_107"/>
            <p:cNvSpPr txBox="1"/>
            <p:nvPr/>
          </p:nvSpPr>
          <p:spPr>
            <a:xfrm>
              <a:off x="6454959" y="4526275"/>
              <a:ext cx="605700" cy="9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GB" sz="1200" b="0" i="0" u="none" strike="noStrike" cap="none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PART OF</a:t>
              </a:r>
              <a:endParaRPr sz="12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</p:grpSp>
      <p:pic>
        <p:nvPicPr>
          <p:cNvPr id="297" name="Google Shape;297;g35818a228ed_4_107" title="logo-fgs-white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t="219" b="208"/>
          <a:stretch/>
        </p:blipFill>
        <p:spPr>
          <a:xfrm>
            <a:off x="10401350" y="9067600"/>
            <a:ext cx="1130399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g35818a228ed_4_107" title="logo-rabat-smartcity-white.png"/>
          <p:cNvPicPr preferRelativeResize="0"/>
          <p:nvPr/>
        </p:nvPicPr>
        <p:blipFill rotWithShape="1">
          <a:blip r:embed="rId5">
            <a:alphaModFix/>
          </a:blip>
          <a:srcRect l="19" r="28"/>
          <a:stretch/>
        </p:blipFill>
        <p:spPr>
          <a:xfrm>
            <a:off x="11883030" y="9060100"/>
            <a:ext cx="675607" cy="720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9" name="Google Shape;299;g35818a228ed_4_107"/>
          <p:cNvGrpSpPr/>
          <p:nvPr/>
        </p:nvGrpSpPr>
        <p:grpSpPr>
          <a:xfrm>
            <a:off x="14472777" y="9052580"/>
            <a:ext cx="3045886" cy="734808"/>
            <a:chOff x="7236389" y="4526290"/>
            <a:chExt cx="1522943" cy="367404"/>
          </a:xfrm>
        </p:grpSpPr>
        <p:pic>
          <p:nvPicPr>
            <p:cNvPr id="300" name="Google Shape;300;g35818a228ed_4_107" title="logo-fiware-white.png">
              <a:hlinkClick r:id="rId6"/>
            </p:cNvPr>
            <p:cNvPicPr preferRelativeResize="0"/>
            <p:nvPr/>
          </p:nvPicPr>
          <p:blipFill rotWithShape="1">
            <a:blip r:embed="rId7">
              <a:alphaModFix/>
            </a:blip>
            <a:srcRect l="612" r="621"/>
            <a:stretch/>
          </p:blipFill>
          <p:spPr>
            <a:xfrm>
              <a:off x="7236389" y="4690425"/>
              <a:ext cx="752847" cy="2032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1" name="Google Shape;301;g35818a228ed_4_107" title="logo-um6p-short.png"/>
            <p:cNvPicPr preferRelativeResize="0"/>
            <p:nvPr/>
          </p:nvPicPr>
          <p:blipFill rotWithShape="1">
            <a:blip r:embed="rId8">
              <a:alphaModFix/>
            </a:blip>
            <a:srcRect t="524" b="514"/>
            <a:stretch/>
          </p:blipFill>
          <p:spPr>
            <a:xfrm>
              <a:off x="8130225" y="4718913"/>
              <a:ext cx="629107" cy="146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2" name="Google Shape;302;g35818a228ed_4_107"/>
            <p:cNvSpPr txBox="1"/>
            <p:nvPr/>
          </p:nvSpPr>
          <p:spPr>
            <a:xfrm>
              <a:off x="7236400" y="4526290"/>
              <a:ext cx="1522800" cy="9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GB" sz="1200" b="0" i="0" u="none" strike="noStrike" cap="none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ORGANIZED BY</a:t>
              </a:r>
              <a:endParaRPr sz="12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</p:grpSp>
      <p:sp>
        <p:nvSpPr>
          <p:cNvPr id="303" name="Google Shape;303;g35818a228ed_4_107"/>
          <p:cNvSpPr txBox="1"/>
          <p:nvPr/>
        </p:nvSpPr>
        <p:spPr>
          <a:xfrm>
            <a:off x="767900" y="9052600"/>
            <a:ext cx="6692400" cy="7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22-23 May, 2025</a:t>
            </a:r>
            <a:r>
              <a:rPr lang="en-GB" sz="1800" b="0" i="0" u="none" strike="noStrike" cap="none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GB" sz="1800" b="0" i="0" u="none" strike="noStrike" cap="none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GB" sz="1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|</a:t>
            </a:r>
            <a:r>
              <a:rPr lang="en-GB" sz="1800" b="0" i="0" u="none" strike="noStrike" cap="none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 </a:t>
            </a:r>
            <a:r>
              <a:rPr lang="en-GB" sz="1800" b="0" i="0" u="sng" strike="noStrike" cap="none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9"/>
              </a:rPr>
              <a:t>Rabat Smart City, Morocco</a:t>
            </a:r>
            <a:endParaRPr sz="1800" b="0" i="0" u="none" strike="noStrike" cap="non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#FIWARESummit25</a:t>
            </a:r>
            <a:endParaRPr sz="1800" b="0" i="0" u="none" strike="noStrike" cap="non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 Cover">
  <p:cSld name="Section Header">
    <p:bg>
      <p:bgPr>
        <a:solidFill>
          <a:schemeClr val="dk1"/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5818a228ed_4_119">
            <a:hlinkClick r:id="rId2"/>
          </p:cNvPr>
          <p:cNvSpPr/>
          <p:nvPr/>
        </p:nvSpPr>
        <p:spPr>
          <a:xfrm>
            <a:off x="700688" y="567638"/>
            <a:ext cx="25986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g35818a228ed_4_119"/>
          <p:cNvSpPr txBox="1"/>
          <p:nvPr/>
        </p:nvSpPr>
        <p:spPr>
          <a:xfrm>
            <a:off x="2980190" y="729537"/>
            <a:ext cx="29268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Find Us On</a:t>
            </a:r>
            <a:endParaRPr sz="1800" b="0" i="0" u="none" strike="noStrike" cap="none">
              <a:solidFill>
                <a:schemeClr val="accen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311" name="Google Shape;311;g35818a228ed_4_119"/>
          <p:cNvCxnSpPr/>
          <p:nvPr/>
        </p:nvCxnSpPr>
        <p:spPr>
          <a:xfrm>
            <a:off x="767900" y="2268000"/>
            <a:ext cx="167628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12" name="Google Shape;312;g35818a228ed_4_119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18290" y="1298688"/>
            <a:ext cx="548640" cy="548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g35818a228ed_4_119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03415" y="1298688"/>
            <a:ext cx="548640" cy="548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g35818a228ed_4_119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88540" y="1298688"/>
            <a:ext cx="548640" cy="548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g35818a228ed_4_119">
            <a:hlinkClick r:id="rId9"/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694240" y="1298688"/>
            <a:ext cx="548640" cy="5486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7" name="Google Shape;317;g35818a228ed_4_119"/>
          <p:cNvGrpSpPr/>
          <p:nvPr/>
        </p:nvGrpSpPr>
        <p:grpSpPr>
          <a:xfrm>
            <a:off x="12909917" y="9052550"/>
            <a:ext cx="1211580" cy="730500"/>
            <a:chOff x="6454959" y="4526275"/>
            <a:chExt cx="605790" cy="365250"/>
          </a:xfrm>
        </p:grpSpPr>
        <p:pic>
          <p:nvPicPr>
            <p:cNvPr id="318" name="Google Shape;318;g35818a228ed_4_119" title="logo-scmr25.png"/>
            <p:cNvPicPr preferRelativeResize="0"/>
            <p:nvPr/>
          </p:nvPicPr>
          <p:blipFill rotWithShape="1">
            <a:blip r:embed="rId11">
              <a:alphaModFix/>
            </a:blip>
            <a:srcRect l="88" r="89"/>
            <a:stretch/>
          </p:blipFill>
          <p:spPr>
            <a:xfrm>
              <a:off x="6454959" y="4662925"/>
              <a:ext cx="605790" cy="228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9" name="Google Shape;319;g35818a228ed_4_119"/>
            <p:cNvSpPr txBox="1"/>
            <p:nvPr/>
          </p:nvSpPr>
          <p:spPr>
            <a:xfrm>
              <a:off x="6454959" y="4526275"/>
              <a:ext cx="605700" cy="9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GB" sz="1200" b="0" i="0" u="none" strike="noStrike" cap="none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PART OF</a:t>
              </a:r>
              <a:endParaRPr sz="12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</p:grpSp>
      <p:pic>
        <p:nvPicPr>
          <p:cNvPr id="320" name="Google Shape;320;g35818a228ed_4_119" title="logo-fgs-white.png">
            <a:hlinkClick r:id="rId2"/>
          </p:cNvPr>
          <p:cNvPicPr preferRelativeResize="0"/>
          <p:nvPr/>
        </p:nvPicPr>
        <p:blipFill rotWithShape="1">
          <a:blip r:embed="rId12">
            <a:alphaModFix/>
          </a:blip>
          <a:srcRect t="219" b="208"/>
          <a:stretch/>
        </p:blipFill>
        <p:spPr>
          <a:xfrm>
            <a:off x="10401350" y="9067600"/>
            <a:ext cx="1130399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g35818a228ed_4_119" title="logo-rabat-smartcity-white.png"/>
          <p:cNvPicPr preferRelativeResize="0"/>
          <p:nvPr/>
        </p:nvPicPr>
        <p:blipFill rotWithShape="1">
          <a:blip r:embed="rId13">
            <a:alphaModFix/>
          </a:blip>
          <a:srcRect l="19" r="28"/>
          <a:stretch/>
        </p:blipFill>
        <p:spPr>
          <a:xfrm>
            <a:off x="11883030" y="9060100"/>
            <a:ext cx="675607" cy="720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2" name="Google Shape;322;g35818a228ed_4_119"/>
          <p:cNvGrpSpPr/>
          <p:nvPr/>
        </p:nvGrpSpPr>
        <p:grpSpPr>
          <a:xfrm>
            <a:off x="14472777" y="9052580"/>
            <a:ext cx="3045886" cy="734808"/>
            <a:chOff x="7236389" y="4526290"/>
            <a:chExt cx="1522943" cy="367404"/>
          </a:xfrm>
        </p:grpSpPr>
        <p:pic>
          <p:nvPicPr>
            <p:cNvPr id="323" name="Google Shape;323;g35818a228ed_4_119" title="logo-fiware-white.png">
              <a:hlinkClick r:id="rId14"/>
            </p:cNvPr>
            <p:cNvPicPr preferRelativeResize="0"/>
            <p:nvPr/>
          </p:nvPicPr>
          <p:blipFill rotWithShape="1">
            <a:blip r:embed="rId15">
              <a:alphaModFix/>
            </a:blip>
            <a:srcRect l="612" r="621"/>
            <a:stretch/>
          </p:blipFill>
          <p:spPr>
            <a:xfrm>
              <a:off x="7236389" y="4690425"/>
              <a:ext cx="752847" cy="2032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4" name="Google Shape;324;g35818a228ed_4_119" title="logo-um6p-short.png"/>
            <p:cNvPicPr preferRelativeResize="0"/>
            <p:nvPr/>
          </p:nvPicPr>
          <p:blipFill rotWithShape="1">
            <a:blip r:embed="rId16">
              <a:alphaModFix/>
            </a:blip>
            <a:srcRect t="524" b="514"/>
            <a:stretch/>
          </p:blipFill>
          <p:spPr>
            <a:xfrm>
              <a:off x="8130225" y="4718913"/>
              <a:ext cx="629107" cy="146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5" name="Google Shape;325;g35818a228ed_4_119"/>
            <p:cNvSpPr txBox="1"/>
            <p:nvPr/>
          </p:nvSpPr>
          <p:spPr>
            <a:xfrm>
              <a:off x="7236400" y="4526290"/>
              <a:ext cx="1522800" cy="9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GB" sz="1200" b="0" i="0" u="none" strike="noStrike" cap="none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ORGANIZED BY</a:t>
              </a:r>
              <a:endParaRPr sz="12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</p:grpSp>
      <p:sp>
        <p:nvSpPr>
          <p:cNvPr id="326" name="Google Shape;326;g35818a228ed_4_119"/>
          <p:cNvSpPr txBox="1"/>
          <p:nvPr/>
        </p:nvSpPr>
        <p:spPr>
          <a:xfrm>
            <a:off x="767900" y="9052600"/>
            <a:ext cx="6692400" cy="7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22-23 May, 2025</a:t>
            </a:r>
            <a:r>
              <a:rPr lang="en-GB" sz="1800" b="0" i="0" u="none" strike="noStrike" cap="none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GB" sz="1800" b="0" i="0" u="none" strike="noStrike" cap="none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GB" sz="1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|</a:t>
            </a:r>
            <a:r>
              <a:rPr lang="en-GB" sz="1800" b="0" i="0" u="none" strike="noStrike" cap="none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 </a:t>
            </a:r>
            <a:r>
              <a:rPr lang="en-GB" sz="1800" b="0" i="0" u="sng" strike="noStrike" cap="none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17"/>
              </a:rPr>
              <a:t>Rabat Smart City, Morocco</a:t>
            </a:r>
            <a:endParaRPr sz="1800" b="0" i="0" u="none" strike="noStrike" cap="non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#FIWARESummit25</a:t>
            </a:r>
            <a:endParaRPr sz="1800" b="0" i="0" u="none" strike="noStrike" cap="non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3" name="Picture 2" descr="A blue and white logo&#10;&#10;AI-generated content may be incorrect.">
            <a:extLst>
              <a:ext uri="{FF2B5EF4-FFF2-40B4-BE49-F238E27FC236}">
                <a16:creationId xmlns:a16="http://schemas.microsoft.com/office/drawing/2014/main" id="{0F1F56FD-9196-D074-6F8F-A7C58FDDC159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754924" y="479290"/>
            <a:ext cx="1607275" cy="157271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ge – CTA">
  <p:cSld name="Section Header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g35818a228ed_4_162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052559" y="7272000"/>
            <a:ext cx="2160000" cy="577800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g35818a228ed_4_162"/>
          <p:cNvSpPr txBox="1"/>
          <p:nvPr/>
        </p:nvSpPr>
        <p:spPr>
          <a:xfrm>
            <a:off x="5753900" y="6938568"/>
            <a:ext cx="6780000" cy="19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GB" sz="4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22-23 May, 2025</a:t>
            </a:r>
            <a:endParaRPr sz="40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GB" sz="3600" b="0" i="0" u="none" strike="noStrike" cap="none">
                <a:solidFill>
                  <a:schemeClr val="hlink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5"/>
              </a:rPr>
              <a:t>Rabat Smart City, Morocco</a:t>
            </a:r>
            <a:endParaRPr sz="3600" b="0" i="0" u="none" strike="noStrike" cap="non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GB" sz="36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#FIWARESummit25</a:t>
            </a:r>
            <a:endParaRPr sz="3600" b="0" i="0" u="none" strike="noStrike" cap="non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350" name="Google Shape;350;g35818a228ed_4_162" title="logo-fgs-rabat-smartcity.png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984000" y="1121250"/>
            <a:ext cx="4320000" cy="1987200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g35818a228ed_4_162"/>
          <p:cNvSpPr txBox="1">
            <a:spLocks noGrp="1"/>
          </p:cNvSpPr>
          <p:nvPr>
            <p:ph type="title"/>
          </p:nvPr>
        </p:nvSpPr>
        <p:spPr>
          <a:xfrm>
            <a:off x="936100" y="3970550"/>
            <a:ext cx="16218600" cy="22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200"/>
              <a:buNone/>
              <a:defRPr sz="13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endParaRPr/>
          </a:p>
        </p:txBody>
      </p:sp>
      <p:pic>
        <p:nvPicPr>
          <p:cNvPr id="352" name="Google Shape;352;g35818a228ed_4_162" title="logo-um6p-short.png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5138670" y="8255809"/>
            <a:ext cx="2016000" cy="47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g35818a228ed_4_162" title="logo-scmr25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36123" y="7782400"/>
            <a:ext cx="2520000" cy="949200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g35818a228ed_4_162"/>
          <p:cNvSpPr txBox="1"/>
          <p:nvPr/>
        </p:nvSpPr>
        <p:spPr>
          <a:xfrm>
            <a:off x="936100" y="7331430"/>
            <a:ext cx="14592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PART OF</a:t>
            </a:r>
            <a:endParaRPr sz="1400" b="0" i="0" u="none" strike="noStrike" cap="non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Page">
  <p:cSld name="Section Header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5818a228ed_4_170"/>
          <p:cNvSpPr txBox="1"/>
          <p:nvPr/>
        </p:nvSpPr>
        <p:spPr>
          <a:xfrm>
            <a:off x="5345100" y="4013952"/>
            <a:ext cx="75978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0"/>
              <a:buFont typeface="Arial"/>
              <a:buNone/>
            </a:pPr>
            <a:r>
              <a:rPr lang="en-GB" sz="13200" b="0" i="0" u="none" strike="noStrike" cap="none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Thanks!</a:t>
            </a:r>
            <a:endParaRPr sz="13200" b="0" i="0" u="none" strike="noStrike" cap="none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357" name="Google Shape;357;g35818a228ed_4_170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052559" y="7272000"/>
            <a:ext cx="2160000" cy="577800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g35818a228ed_4_170"/>
          <p:cNvSpPr txBox="1"/>
          <p:nvPr/>
        </p:nvSpPr>
        <p:spPr>
          <a:xfrm>
            <a:off x="5753900" y="6938568"/>
            <a:ext cx="6780000" cy="19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GB" sz="4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22-23 May, 2025</a:t>
            </a:r>
            <a:endParaRPr sz="40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GB" sz="3600" b="0" i="0" u="none" strike="noStrike" cap="none">
                <a:solidFill>
                  <a:schemeClr val="hlink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5"/>
              </a:rPr>
              <a:t>Rabat Smart City, Morocco</a:t>
            </a:r>
            <a:endParaRPr sz="3600" b="0" i="0" u="none" strike="noStrike" cap="non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GB" sz="36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#FIWARESummit25</a:t>
            </a:r>
            <a:endParaRPr sz="3600" b="0" i="0" u="none" strike="noStrike" cap="non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359" name="Google Shape;359;g35818a228ed_4_170" title="logo-fgs-rabat-smartcity.png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984000" y="1121250"/>
            <a:ext cx="4320000" cy="198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g35818a228ed_4_170" title="logo-um6p-short.png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5138670" y="8255809"/>
            <a:ext cx="2016000" cy="47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g35818a228ed_4_170" title="logo-scmr25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36123" y="7782400"/>
            <a:ext cx="2520000" cy="949200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g35818a228ed_4_170"/>
          <p:cNvSpPr txBox="1"/>
          <p:nvPr/>
        </p:nvSpPr>
        <p:spPr>
          <a:xfrm>
            <a:off x="936100" y="7331430"/>
            <a:ext cx="14592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PART OF</a:t>
            </a:r>
            <a:endParaRPr sz="1400" b="0" i="0" u="none" strike="noStrike" cap="non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ge – Black">
  <p:cSld name="3_En blanco_1_1_1">
    <p:bg>
      <p:bgPr>
        <a:solidFill>
          <a:schemeClr val="dk1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1"/>
          <p:cNvSpPr txBox="1">
            <a:spLocks noGrp="1"/>
          </p:cNvSpPr>
          <p:nvPr>
            <p:ph type="title"/>
          </p:nvPr>
        </p:nvSpPr>
        <p:spPr>
          <a:xfrm>
            <a:off x="641250" y="201413"/>
            <a:ext cx="16877400" cy="15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endParaRPr/>
          </a:p>
        </p:txBody>
      </p:sp>
      <p:cxnSp>
        <p:nvCxnSpPr>
          <p:cNvPr id="104" name="Google Shape;104;p21"/>
          <p:cNvCxnSpPr/>
          <p:nvPr/>
        </p:nvCxnSpPr>
        <p:spPr>
          <a:xfrm>
            <a:off x="762600" y="1869225"/>
            <a:ext cx="167628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5" name="Google Shape;105;p21"/>
          <p:cNvSpPr txBox="1">
            <a:spLocks noGrp="1"/>
          </p:cNvSpPr>
          <p:nvPr>
            <p:ph type="body" idx="1"/>
          </p:nvPr>
        </p:nvSpPr>
        <p:spPr>
          <a:xfrm>
            <a:off x="767900" y="2194550"/>
            <a:ext cx="16762800" cy="6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95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Montserrat Medium"/>
              <a:buChar char="▪"/>
              <a:defRPr sz="30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Montserrat Medium"/>
              <a:buChar char="•"/>
              <a:defRPr sz="28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4191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 Medium"/>
              <a:buChar char="□"/>
              <a:defRPr sz="24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406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ontserrat Medium"/>
              <a:buChar char="●"/>
              <a:defRPr sz="22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406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ontserrat Medium"/>
              <a:buChar char="○"/>
              <a:defRPr sz="18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406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ontserrat Medium"/>
              <a:buChar char="■"/>
              <a:defRPr sz="28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406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ontserrat Medium"/>
              <a:buChar char="●"/>
              <a:defRPr sz="28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406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ontserrat Medium"/>
              <a:buChar char="○"/>
              <a:defRPr sz="28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406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ontserrat Medium"/>
              <a:buChar char="■"/>
              <a:defRPr sz="28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grpSp>
        <p:nvGrpSpPr>
          <p:cNvPr id="106" name="Google Shape;106;p21"/>
          <p:cNvGrpSpPr/>
          <p:nvPr/>
        </p:nvGrpSpPr>
        <p:grpSpPr>
          <a:xfrm>
            <a:off x="12909917" y="9052550"/>
            <a:ext cx="1211580" cy="730500"/>
            <a:chOff x="6454959" y="4526275"/>
            <a:chExt cx="605790" cy="365250"/>
          </a:xfrm>
        </p:grpSpPr>
        <p:pic>
          <p:nvPicPr>
            <p:cNvPr id="107" name="Google Shape;107;p21" title="logo-scmr25.png"/>
            <p:cNvPicPr preferRelativeResize="0"/>
            <p:nvPr/>
          </p:nvPicPr>
          <p:blipFill rotWithShape="1">
            <a:blip r:embed="rId2">
              <a:alphaModFix/>
            </a:blip>
            <a:srcRect l="88" r="89"/>
            <a:stretch/>
          </p:blipFill>
          <p:spPr>
            <a:xfrm>
              <a:off x="6454959" y="4662925"/>
              <a:ext cx="605790" cy="228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8" name="Google Shape;108;p21"/>
            <p:cNvSpPr txBox="1"/>
            <p:nvPr/>
          </p:nvSpPr>
          <p:spPr>
            <a:xfrm>
              <a:off x="6454959" y="4526275"/>
              <a:ext cx="605700" cy="9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GB" sz="1200" b="0" i="0" u="none" strike="noStrike" cap="none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PART OF</a:t>
              </a:r>
              <a:endParaRPr sz="12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</p:grpSp>
      <p:pic>
        <p:nvPicPr>
          <p:cNvPr id="109" name="Google Shape;109;p21" title="logo-fgs-white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t="219" b="208"/>
          <a:stretch/>
        </p:blipFill>
        <p:spPr>
          <a:xfrm>
            <a:off x="10401350" y="9067600"/>
            <a:ext cx="1130399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1" title="logo-rabat-smartcity-white.png"/>
          <p:cNvPicPr preferRelativeResize="0"/>
          <p:nvPr/>
        </p:nvPicPr>
        <p:blipFill rotWithShape="1">
          <a:blip r:embed="rId5">
            <a:alphaModFix/>
          </a:blip>
          <a:srcRect l="19" r="28"/>
          <a:stretch/>
        </p:blipFill>
        <p:spPr>
          <a:xfrm>
            <a:off x="11883030" y="9060100"/>
            <a:ext cx="675607" cy="720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1" name="Google Shape;111;p21"/>
          <p:cNvGrpSpPr/>
          <p:nvPr/>
        </p:nvGrpSpPr>
        <p:grpSpPr>
          <a:xfrm>
            <a:off x="14472777" y="9052580"/>
            <a:ext cx="3045886" cy="734808"/>
            <a:chOff x="7236389" y="4526290"/>
            <a:chExt cx="1522943" cy="367404"/>
          </a:xfrm>
        </p:grpSpPr>
        <p:pic>
          <p:nvPicPr>
            <p:cNvPr id="112" name="Google Shape;112;p21" title="logo-fiware-white.png">
              <a:hlinkClick r:id="rId6"/>
            </p:cNvPr>
            <p:cNvPicPr preferRelativeResize="0"/>
            <p:nvPr/>
          </p:nvPicPr>
          <p:blipFill rotWithShape="1">
            <a:blip r:embed="rId7">
              <a:alphaModFix/>
            </a:blip>
            <a:srcRect l="612" r="621"/>
            <a:stretch/>
          </p:blipFill>
          <p:spPr>
            <a:xfrm>
              <a:off x="7236389" y="4690425"/>
              <a:ext cx="752847" cy="2032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" name="Google Shape;113;p21" title="logo-um6p-short.png"/>
            <p:cNvPicPr preferRelativeResize="0"/>
            <p:nvPr/>
          </p:nvPicPr>
          <p:blipFill rotWithShape="1">
            <a:blip r:embed="rId8">
              <a:alphaModFix/>
            </a:blip>
            <a:srcRect t="524" b="514"/>
            <a:stretch/>
          </p:blipFill>
          <p:spPr>
            <a:xfrm>
              <a:off x="8130225" y="4718913"/>
              <a:ext cx="629107" cy="146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4" name="Google Shape;114;p21"/>
            <p:cNvSpPr txBox="1"/>
            <p:nvPr/>
          </p:nvSpPr>
          <p:spPr>
            <a:xfrm>
              <a:off x="7236400" y="4526290"/>
              <a:ext cx="1522800" cy="9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GB" sz="1200" b="0" i="0" u="none" strike="noStrike" cap="none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ORGANIZED BY</a:t>
              </a:r>
              <a:endParaRPr sz="12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</p:grpSp>
      <p:sp>
        <p:nvSpPr>
          <p:cNvPr id="115" name="Google Shape;115;p21"/>
          <p:cNvSpPr txBox="1"/>
          <p:nvPr/>
        </p:nvSpPr>
        <p:spPr>
          <a:xfrm>
            <a:off x="767900" y="9052600"/>
            <a:ext cx="6692400" cy="7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22-23 May, 2025</a:t>
            </a:r>
            <a:r>
              <a:rPr lang="en-GB" sz="1800" b="0" i="0" u="none" strike="noStrike" cap="none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GB" sz="1800" b="0" i="0" u="none" strike="noStrike" cap="none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GB" sz="1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|</a:t>
            </a:r>
            <a:r>
              <a:rPr lang="en-GB" sz="1800" b="0" i="0" u="none" strike="noStrike" cap="none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 </a:t>
            </a:r>
            <a:r>
              <a:rPr lang="en-GB" sz="1800" b="0" i="0" u="sng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Rabat Smart City, Morocco</a:t>
            </a:r>
            <a:endParaRPr sz="1800" b="0" i="0" u="none" strike="noStrike" cap="non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#FIWARESummit25</a:t>
            </a:r>
            <a:endParaRPr sz="1800" b="0" i="0" u="none" strike="noStrike" cap="non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 Cover">
  <p:cSld name="Section Header">
    <p:bg>
      <p:bgPr>
        <a:solidFill>
          <a:schemeClr val="dk1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3">
            <a:hlinkClick r:id="rId2"/>
          </p:cNvPr>
          <p:cNvSpPr/>
          <p:nvPr/>
        </p:nvSpPr>
        <p:spPr>
          <a:xfrm>
            <a:off x="700688" y="567638"/>
            <a:ext cx="25986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23"/>
          <p:cNvSpPr txBox="1"/>
          <p:nvPr/>
        </p:nvSpPr>
        <p:spPr>
          <a:xfrm>
            <a:off x="757800" y="3146300"/>
            <a:ext cx="29268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Hosting Partner</a:t>
            </a:r>
            <a:endParaRPr sz="1800" b="0" i="0" u="none" strike="noStrike" cap="none">
              <a:solidFill>
                <a:schemeClr val="accen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31" name="Google Shape;131;p23"/>
          <p:cNvSpPr txBox="1"/>
          <p:nvPr/>
        </p:nvSpPr>
        <p:spPr>
          <a:xfrm>
            <a:off x="4429850" y="3146300"/>
            <a:ext cx="29268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Sponsors</a:t>
            </a:r>
            <a:endParaRPr sz="1800" b="0" i="0" u="none" strike="noStrike" cap="none">
              <a:solidFill>
                <a:schemeClr val="accen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32" name="Google Shape;132;p23"/>
          <p:cNvSpPr txBox="1"/>
          <p:nvPr/>
        </p:nvSpPr>
        <p:spPr>
          <a:xfrm>
            <a:off x="4429850" y="5448700"/>
            <a:ext cx="29268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Media Partners</a:t>
            </a:r>
            <a:endParaRPr sz="1800" b="0" i="0" u="none" strike="noStrike" cap="none">
              <a:solidFill>
                <a:schemeClr val="accen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33" name="Google Shape;133;p23"/>
          <p:cNvSpPr txBox="1"/>
          <p:nvPr/>
        </p:nvSpPr>
        <p:spPr>
          <a:xfrm>
            <a:off x="4429850" y="729537"/>
            <a:ext cx="29268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Find Us On</a:t>
            </a:r>
            <a:endParaRPr sz="1800" b="0" i="0" u="none" strike="noStrike" cap="none">
              <a:solidFill>
                <a:schemeClr val="accen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34" name="Google Shape;134;p23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4925" y="456675"/>
            <a:ext cx="2514600" cy="1390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5" name="Google Shape;135;p23"/>
          <p:cNvCxnSpPr/>
          <p:nvPr/>
        </p:nvCxnSpPr>
        <p:spPr>
          <a:xfrm>
            <a:off x="767900" y="2268000"/>
            <a:ext cx="167628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36" name="Google Shape;136;p23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67950" y="1298688"/>
            <a:ext cx="548640" cy="548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3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53075" y="1298688"/>
            <a:ext cx="548640" cy="548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3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238200" y="1298688"/>
            <a:ext cx="548640" cy="548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3">
            <a:hlinkClick r:id="rId10"/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143900" y="1298688"/>
            <a:ext cx="548640" cy="548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3">
            <a:hlinkClick r:id="rId12"/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049600" y="1298688"/>
            <a:ext cx="548640" cy="5486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1" name="Google Shape;141;p23"/>
          <p:cNvGrpSpPr/>
          <p:nvPr/>
        </p:nvGrpSpPr>
        <p:grpSpPr>
          <a:xfrm>
            <a:off x="12909917" y="9052550"/>
            <a:ext cx="1211580" cy="730500"/>
            <a:chOff x="6454959" y="4526275"/>
            <a:chExt cx="605790" cy="365250"/>
          </a:xfrm>
        </p:grpSpPr>
        <p:pic>
          <p:nvPicPr>
            <p:cNvPr id="142" name="Google Shape;142;p23" title="logo-scmr25.png"/>
            <p:cNvPicPr preferRelativeResize="0"/>
            <p:nvPr/>
          </p:nvPicPr>
          <p:blipFill rotWithShape="1">
            <a:blip r:embed="rId14">
              <a:alphaModFix/>
            </a:blip>
            <a:srcRect l="88" r="89"/>
            <a:stretch/>
          </p:blipFill>
          <p:spPr>
            <a:xfrm>
              <a:off x="6454959" y="4662925"/>
              <a:ext cx="605790" cy="228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3" name="Google Shape;143;p23"/>
            <p:cNvSpPr txBox="1"/>
            <p:nvPr/>
          </p:nvSpPr>
          <p:spPr>
            <a:xfrm>
              <a:off x="6454959" y="4526275"/>
              <a:ext cx="605700" cy="9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GB" sz="1200" b="0" i="0" u="none" strike="noStrike" cap="none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PART OF</a:t>
              </a:r>
              <a:endParaRPr sz="12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</p:grpSp>
      <p:pic>
        <p:nvPicPr>
          <p:cNvPr id="144" name="Google Shape;144;p23" title="logo-fgs-white.png">
            <a:hlinkClick r:id="rId2"/>
          </p:cNvPr>
          <p:cNvPicPr preferRelativeResize="0"/>
          <p:nvPr/>
        </p:nvPicPr>
        <p:blipFill rotWithShape="1">
          <a:blip r:embed="rId15">
            <a:alphaModFix/>
          </a:blip>
          <a:srcRect t="219" b="208"/>
          <a:stretch/>
        </p:blipFill>
        <p:spPr>
          <a:xfrm>
            <a:off x="10401350" y="9067600"/>
            <a:ext cx="1130399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3" title="logo-rabat-smartcity-white.png"/>
          <p:cNvPicPr preferRelativeResize="0"/>
          <p:nvPr/>
        </p:nvPicPr>
        <p:blipFill rotWithShape="1">
          <a:blip r:embed="rId16">
            <a:alphaModFix/>
          </a:blip>
          <a:srcRect l="19" r="28"/>
          <a:stretch/>
        </p:blipFill>
        <p:spPr>
          <a:xfrm>
            <a:off x="11883030" y="9060100"/>
            <a:ext cx="675607" cy="720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6" name="Google Shape;146;p23"/>
          <p:cNvGrpSpPr/>
          <p:nvPr/>
        </p:nvGrpSpPr>
        <p:grpSpPr>
          <a:xfrm>
            <a:off x="14472777" y="9052580"/>
            <a:ext cx="3045886" cy="734808"/>
            <a:chOff x="7236389" y="4526290"/>
            <a:chExt cx="1522943" cy="367404"/>
          </a:xfrm>
        </p:grpSpPr>
        <p:pic>
          <p:nvPicPr>
            <p:cNvPr id="147" name="Google Shape;147;p23" title="logo-fiware-white.png">
              <a:hlinkClick r:id="rId17"/>
            </p:cNvPr>
            <p:cNvPicPr preferRelativeResize="0"/>
            <p:nvPr/>
          </p:nvPicPr>
          <p:blipFill rotWithShape="1">
            <a:blip r:embed="rId18">
              <a:alphaModFix/>
            </a:blip>
            <a:srcRect l="612" r="621"/>
            <a:stretch/>
          </p:blipFill>
          <p:spPr>
            <a:xfrm>
              <a:off x="7236389" y="4690425"/>
              <a:ext cx="752847" cy="2032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8" name="Google Shape;148;p23" title="logo-um6p-short.png"/>
            <p:cNvPicPr preferRelativeResize="0"/>
            <p:nvPr/>
          </p:nvPicPr>
          <p:blipFill rotWithShape="1">
            <a:blip r:embed="rId19">
              <a:alphaModFix/>
            </a:blip>
            <a:srcRect t="524" b="514"/>
            <a:stretch/>
          </p:blipFill>
          <p:spPr>
            <a:xfrm>
              <a:off x="8130225" y="4718913"/>
              <a:ext cx="629107" cy="146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9" name="Google Shape;149;p23"/>
            <p:cNvSpPr txBox="1"/>
            <p:nvPr/>
          </p:nvSpPr>
          <p:spPr>
            <a:xfrm>
              <a:off x="7236400" y="4526290"/>
              <a:ext cx="1522800" cy="9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GB" sz="1200" b="0" i="0" u="none" strike="noStrike" cap="none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ORGANIZED BY</a:t>
              </a:r>
              <a:endParaRPr sz="12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</p:grpSp>
      <p:sp>
        <p:nvSpPr>
          <p:cNvPr id="150" name="Google Shape;150;p23"/>
          <p:cNvSpPr txBox="1"/>
          <p:nvPr/>
        </p:nvSpPr>
        <p:spPr>
          <a:xfrm>
            <a:off x="767900" y="9052600"/>
            <a:ext cx="6692400" cy="7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22-23 May, 2025</a:t>
            </a:r>
            <a:r>
              <a:rPr lang="en-GB" sz="1800" b="0" i="0" u="none" strike="noStrike" cap="none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GB" sz="1800" b="0" i="0" u="none" strike="noStrike" cap="none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GB" sz="1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|</a:t>
            </a:r>
            <a:r>
              <a:rPr lang="en-GB" sz="1800" b="0" i="0" u="none" strike="noStrike" cap="none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 </a:t>
            </a:r>
            <a:r>
              <a:rPr lang="en-GB" sz="1800" b="0" i="0" u="sng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Rabat Smart City, Morocco</a:t>
            </a:r>
            <a:endParaRPr sz="1800" b="0" i="0" u="none" strike="noStrike" cap="non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#FIWARESummit25</a:t>
            </a:r>
            <a:endParaRPr sz="1800" b="0" i="0" u="none" strike="noStrike" cap="non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1" name="Google Shape;151;p23">
            <a:hlinkClick r:id="rId21"/>
          </p:cNvPr>
          <p:cNvSpPr/>
          <p:nvPr/>
        </p:nvSpPr>
        <p:spPr>
          <a:xfrm>
            <a:off x="769475" y="3793700"/>
            <a:ext cx="1908000" cy="1080000"/>
          </a:xfrm>
          <a:prstGeom prst="roundRect">
            <a:avLst>
              <a:gd name="adj" fmla="val 3689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50" tIns="91450" rIns="91450" bIns="914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2" name="Google Shape;152;p23" title="logo-um6p.png"/>
          <p:cNvPicPr preferRelativeResize="0"/>
          <p:nvPr/>
        </p:nvPicPr>
        <p:blipFill rotWithShape="1">
          <a:blip r:embed="rId22">
            <a:alphaModFix/>
          </a:blip>
          <a:srcRect l="17018" t="12220" r="16760" b="12984"/>
          <a:stretch/>
        </p:blipFill>
        <p:spPr>
          <a:xfrm>
            <a:off x="1089650" y="3931925"/>
            <a:ext cx="1272550" cy="807725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3">
            <a:hlinkClick r:id="rId23"/>
          </p:cNvPr>
          <p:cNvSpPr/>
          <p:nvPr/>
        </p:nvSpPr>
        <p:spPr>
          <a:xfrm>
            <a:off x="4429850" y="3799963"/>
            <a:ext cx="1908000" cy="1080000"/>
          </a:xfrm>
          <a:prstGeom prst="roundRect">
            <a:avLst>
              <a:gd name="adj" fmla="val 3689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50" tIns="91450" rIns="91450" bIns="914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" name="Google Shape;154;p23" title="logo-latitudo40.png"/>
          <p:cNvPicPr preferRelativeResize="0"/>
          <p:nvPr/>
        </p:nvPicPr>
        <p:blipFill rotWithShape="1">
          <a:blip r:embed="rId24">
            <a:alphaModFix/>
          </a:blip>
          <a:srcRect l="8420" t="29023" r="11456" b="25211"/>
          <a:stretch/>
        </p:blipFill>
        <p:spPr>
          <a:xfrm>
            <a:off x="4587250" y="4107175"/>
            <a:ext cx="1531600" cy="49425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3">
            <a:hlinkClick r:id="rId25"/>
          </p:cNvPr>
          <p:cNvSpPr/>
          <p:nvPr/>
        </p:nvSpPr>
        <p:spPr>
          <a:xfrm>
            <a:off x="6612675" y="3799963"/>
            <a:ext cx="1908000" cy="1080000"/>
          </a:xfrm>
          <a:prstGeom prst="roundRect">
            <a:avLst>
              <a:gd name="adj" fmla="val 3689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50" tIns="91450" rIns="91450" bIns="914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6" name="Google Shape;156;p23" title="logo-meaningfy.png"/>
          <p:cNvPicPr preferRelativeResize="0"/>
          <p:nvPr/>
        </p:nvPicPr>
        <p:blipFill rotWithShape="1">
          <a:blip r:embed="rId26">
            <a:alphaModFix/>
          </a:blip>
          <a:srcRect l="9421" t="31945" r="8294" b="34203"/>
          <a:stretch/>
        </p:blipFill>
        <p:spPr>
          <a:xfrm>
            <a:off x="6786850" y="4137825"/>
            <a:ext cx="1581212" cy="36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3">
            <a:hlinkClick r:id="rId27"/>
          </p:cNvPr>
          <p:cNvSpPr/>
          <p:nvPr/>
        </p:nvSpPr>
        <p:spPr>
          <a:xfrm>
            <a:off x="8795500" y="3799963"/>
            <a:ext cx="1908000" cy="1080000"/>
          </a:xfrm>
          <a:prstGeom prst="roundRect">
            <a:avLst>
              <a:gd name="adj" fmla="val 3689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50" tIns="91450" rIns="91450" bIns="914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8" name="Google Shape;158;p23" title="senlab.png"/>
          <p:cNvPicPr preferRelativeResize="0"/>
          <p:nvPr/>
        </p:nvPicPr>
        <p:blipFill rotWithShape="1">
          <a:blip r:embed="rId28">
            <a:alphaModFix/>
          </a:blip>
          <a:srcRect l="12477" t="23991" r="11156" b="25210"/>
          <a:stretch/>
        </p:blipFill>
        <p:spPr>
          <a:xfrm>
            <a:off x="9036050" y="4051925"/>
            <a:ext cx="1471925" cy="548625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3">
            <a:hlinkClick r:id="rId29"/>
          </p:cNvPr>
          <p:cNvSpPr/>
          <p:nvPr/>
        </p:nvSpPr>
        <p:spPr>
          <a:xfrm>
            <a:off x="4429850" y="6060700"/>
            <a:ext cx="1908000" cy="1080000"/>
          </a:xfrm>
          <a:prstGeom prst="roundRect">
            <a:avLst>
              <a:gd name="adj" fmla="val 3689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50" tIns="91450" rIns="91450" bIns="914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0" name="Google Shape;160;p23" title="Logo_Bable.png"/>
          <p:cNvPicPr preferRelativeResize="0"/>
          <p:nvPr/>
        </p:nvPicPr>
        <p:blipFill rotWithShape="1">
          <a:blip r:embed="rId30">
            <a:alphaModFix/>
          </a:blip>
          <a:srcRect l="8902" t="20906" r="7428" b="25211"/>
          <a:stretch/>
        </p:blipFill>
        <p:spPr>
          <a:xfrm>
            <a:off x="4587250" y="6286500"/>
            <a:ext cx="1607800" cy="58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3">
            <a:hlinkClick r:id="rId31"/>
          </p:cNvPr>
          <p:cNvSpPr/>
          <p:nvPr/>
        </p:nvSpPr>
        <p:spPr>
          <a:xfrm>
            <a:off x="6612675" y="6060700"/>
            <a:ext cx="1908000" cy="1080000"/>
          </a:xfrm>
          <a:prstGeom prst="roundRect">
            <a:avLst>
              <a:gd name="adj" fmla="val 3689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50" tIns="91450" rIns="91450" bIns="914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2" name="Google Shape;162;p23" title="Logo_ClubGlobals.png"/>
          <p:cNvPicPr preferRelativeResize="0"/>
          <p:nvPr/>
        </p:nvPicPr>
        <p:blipFill rotWithShape="1">
          <a:blip r:embed="rId32">
            <a:alphaModFix/>
          </a:blip>
          <a:srcRect l="6949" t="23991" r="6716" b="25210"/>
          <a:stretch/>
        </p:blipFill>
        <p:spPr>
          <a:xfrm>
            <a:off x="6739137" y="6319800"/>
            <a:ext cx="1659637" cy="548625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3">
            <a:hlinkClick r:id="rId33"/>
          </p:cNvPr>
          <p:cNvSpPr/>
          <p:nvPr/>
        </p:nvSpPr>
        <p:spPr>
          <a:xfrm>
            <a:off x="8795500" y="6060700"/>
            <a:ext cx="1908000" cy="1080000"/>
          </a:xfrm>
          <a:prstGeom prst="roundRect">
            <a:avLst>
              <a:gd name="adj" fmla="val 3689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50" tIns="91450" rIns="91450" bIns="914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4" name="Google Shape;164;p23" title="logo-IoTGN.png"/>
          <p:cNvPicPr preferRelativeResize="0"/>
          <p:nvPr/>
        </p:nvPicPr>
        <p:blipFill rotWithShape="1">
          <a:blip r:embed="rId34">
            <a:alphaModFix/>
          </a:blip>
          <a:srcRect l="12685" t="14920" r="13636" b="18413"/>
          <a:stretch/>
        </p:blipFill>
        <p:spPr>
          <a:xfrm>
            <a:off x="9036050" y="6221825"/>
            <a:ext cx="1415875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3">
            <a:hlinkClick r:id="rId35"/>
          </p:cNvPr>
          <p:cNvSpPr/>
          <p:nvPr/>
        </p:nvSpPr>
        <p:spPr>
          <a:xfrm>
            <a:off x="10978325" y="6060700"/>
            <a:ext cx="1908000" cy="1080000"/>
          </a:xfrm>
          <a:prstGeom prst="roundRect">
            <a:avLst>
              <a:gd name="adj" fmla="val 3689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50" tIns="91450" rIns="91450" bIns="914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6" name="Google Shape;166;p23" title="logo-IoTNow.png"/>
          <p:cNvPicPr preferRelativeResize="0"/>
          <p:nvPr/>
        </p:nvPicPr>
        <p:blipFill rotWithShape="1">
          <a:blip r:embed="rId36">
            <a:alphaModFix/>
          </a:blip>
          <a:srcRect l="12685" t="20910" r="13636" b="18410"/>
          <a:stretch/>
        </p:blipFill>
        <p:spPr>
          <a:xfrm>
            <a:off x="11220500" y="6286500"/>
            <a:ext cx="1415875" cy="655325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3">
            <a:hlinkClick r:id="rId37"/>
          </p:cNvPr>
          <p:cNvSpPr/>
          <p:nvPr/>
        </p:nvSpPr>
        <p:spPr>
          <a:xfrm>
            <a:off x="13161150" y="6060700"/>
            <a:ext cx="1908000" cy="1080000"/>
          </a:xfrm>
          <a:prstGeom prst="roundRect">
            <a:avLst>
              <a:gd name="adj" fmla="val 3689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50" tIns="91450" rIns="91450" bIns="914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8" name="Google Shape;168;p23" title="logo-smart-cities-world.png"/>
          <p:cNvPicPr preferRelativeResize="0"/>
          <p:nvPr/>
        </p:nvPicPr>
        <p:blipFill rotWithShape="1">
          <a:blip r:embed="rId38">
            <a:alphaModFix/>
          </a:blip>
          <a:srcRect l="15896" t="20910" r="17533" b="18410"/>
          <a:stretch/>
        </p:blipFill>
        <p:spPr>
          <a:xfrm>
            <a:off x="13469200" y="6286500"/>
            <a:ext cx="1272550" cy="65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ge – CTA">
  <p:cSld name="Section Header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2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052559" y="7272000"/>
            <a:ext cx="2160000" cy="57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4"/>
          <p:cNvSpPr txBox="1"/>
          <p:nvPr/>
        </p:nvSpPr>
        <p:spPr>
          <a:xfrm>
            <a:off x="5753900" y="6938568"/>
            <a:ext cx="6780000" cy="19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GB" sz="4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22-23 May, 2025</a:t>
            </a:r>
            <a:endParaRPr sz="40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GB" sz="3600" b="0" i="0" u="none" strike="noStrike" cap="none">
                <a:solidFill>
                  <a:schemeClr val="lt1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Rabat Smart City, Morocco</a:t>
            </a:r>
            <a:endParaRPr sz="3600" b="0" i="0" u="none" strike="noStrike" cap="non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GB" sz="36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#FIWARESummit25</a:t>
            </a:r>
            <a:endParaRPr sz="3600" b="0" i="0" u="none" strike="noStrike" cap="non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72" name="Google Shape;172;p24" title="logo-fgs-rabat-smartcity.png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984000" y="1121250"/>
            <a:ext cx="4320000" cy="198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4"/>
          <p:cNvSpPr txBox="1">
            <a:spLocks noGrp="1"/>
          </p:cNvSpPr>
          <p:nvPr>
            <p:ph type="title"/>
          </p:nvPr>
        </p:nvSpPr>
        <p:spPr>
          <a:xfrm>
            <a:off x="936100" y="3970550"/>
            <a:ext cx="16218600" cy="22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200"/>
              <a:buNone/>
              <a:defRPr sz="13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endParaRPr/>
          </a:p>
        </p:txBody>
      </p:sp>
      <p:pic>
        <p:nvPicPr>
          <p:cNvPr id="174" name="Google Shape;174;p24" title="logo-um6p-short.png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5138670" y="8255809"/>
            <a:ext cx="2016000" cy="47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4" title="logo-scmr25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36123" y="7782400"/>
            <a:ext cx="2520000" cy="94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4"/>
          <p:cNvSpPr txBox="1"/>
          <p:nvPr/>
        </p:nvSpPr>
        <p:spPr>
          <a:xfrm>
            <a:off x="936100" y="7331430"/>
            <a:ext cx="14592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PART OF</a:t>
            </a:r>
            <a:endParaRPr sz="1400" b="0" i="0" u="none" strike="noStrike" cap="non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Page">
  <p:cSld name="Section Header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5"/>
          <p:cNvSpPr txBox="1"/>
          <p:nvPr/>
        </p:nvSpPr>
        <p:spPr>
          <a:xfrm>
            <a:off x="5345100" y="4013952"/>
            <a:ext cx="75978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0"/>
              <a:buFont typeface="Arial"/>
              <a:buNone/>
            </a:pPr>
            <a:r>
              <a:rPr lang="en-GB" sz="13200" b="0" i="0" u="none" strike="noStrike" cap="none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Thanks!</a:t>
            </a:r>
            <a:endParaRPr sz="13200" b="0" i="0" u="none" strike="noStrike" cap="none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179" name="Google Shape;179;p25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052559" y="7272000"/>
            <a:ext cx="2160000" cy="57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5"/>
          <p:cNvSpPr txBox="1"/>
          <p:nvPr/>
        </p:nvSpPr>
        <p:spPr>
          <a:xfrm>
            <a:off x="5753900" y="6938568"/>
            <a:ext cx="6780000" cy="19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GB" sz="4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22-23 May, 2025</a:t>
            </a:r>
            <a:endParaRPr sz="40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GB" sz="3600" b="0" i="0" u="none" strike="noStrike" cap="none">
                <a:solidFill>
                  <a:schemeClr val="lt1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Rabat Smart City, Morocco</a:t>
            </a:r>
            <a:endParaRPr sz="3600" b="0" i="0" u="none" strike="noStrike" cap="non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GB" sz="36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#FIWARESummit25</a:t>
            </a:r>
            <a:endParaRPr sz="3600" b="0" i="0" u="none" strike="noStrike" cap="non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81" name="Google Shape;181;p25" title="logo-fgs-rabat-smartcity.png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984000" y="1121250"/>
            <a:ext cx="4320000" cy="198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5" title="logo-um6p-short.png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5138670" y="8255809"/>
            <a:ext cx="2016000" cy="47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5" title="logo-scmr25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36123" y="7782400"/>
            <a:ext cx="2520000" cy="94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5"/>
          <p:cNvSpPr txBox="1"/>
          <p:nvPr/>
        </p:nvSpPr>
        <p:spPr>
          <a:xfrm>
            <a:off x="936100" y="7331430"/>
            <a:ext cx="14592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PART OF</a:t>
            </a:r>
            <a:endParaRPr sz="1400" b="0" i="0" u="none" strike="noStrike" cap="non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59A6A-5083-E441-7FDE-1E5333DB3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1348E5-23A8-C6AF-95EA-F7BF6688D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17/03/2025</a:t>
            </a:r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3E2B9D-5B69-D2E5-36BD-A901F7C62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AI Conference 2025 (Genova, Italy)</a:t>
            </a:r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D22060-0D55-89C3-85E6-DCBED82F1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FA96C-E5F0-9748-975D-980A64B2E91D}" type="slidenum">
              <a:rPr lang="en-IT" smtClean="0"/>
              <a:t>‹#›</a:t>
            </a:fld>
            <a:endParaRPr lang="en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829921-D032-9A53-882E-DFD98ED628F7}"/>
              </a:ext>
            </a:extLst>
          </p:cNvPr>
          <p:cNvSpPr/>
          <p:nvPr userDrawn="1"/>
        </p:nvSpPr>
        <p:spPr>
          <a:xfrm>
            <a:off x="1455644" y="1602263"/>
            <a:ext cx="16109022" cy="108000"/>
          </a:xfrm>
          <a:prstGeom prst="rect">
            <a:avLst/>
          </a:prstGeom>
          <a:gradFill>
            <a:gsLst>
              <a:gs pos="0">
                <a:schemeClr val="tx2">
                  <a:lumMod val="50000"/>
                  <a:lumOff val="50000"/>
                </a:schemeClr>
              </a:gs>
              <a:gs pos="100000">
                <a:schemeClr val="tx2">
                  <a:lumMod val="75000"/>
                  <a:lumOff val="25000"/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3000" dirty="0"/>
          </a:p>
        </p:txBody>
      </p:sp>
    </p:spTree>
    <p:extLst>
      <p:ext uri="{BB962C8B-B14F-4D97-AF65-F5344CB8AC3E}">
        <p14:creationId xmlns:p14="http://schemas.microsoft.com/office/powerpoint/2010/main" val="956444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solidFill>
          <a:srgbClr val="0C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A8C29-5B33-6438-1580-B941F24BA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1FDFC8-EFA7-87A6-A8E0-F32B762AAC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10000"/>
                    <a:lumOff val="90000"/>
                  </a:schemeClr>
                </a:solidFill>
              </a:defRPr>
            </a:lvl1pPr>
            <a:lvl2pPr>
              <a:defRPr>
                <a:solidFill>
                  <a:schemeClr val="tx2">
                    <a:lumMod val="10000"/>
                    <a:lumOff val="90000"/>
                  </a:schemeClr>
                </a:solidFill>
              </a:defRPr>
            </a:lvl2pPr>
            <a:lvl3pPr>
              <a:defRPr>
                <a:solidFill>
                  <a:schemeClr val="tx2">
                    <a:lumMod val="10000"/>
                    <a:lumOff val="90000"/>
                  </a:schemeClr>
                </a:solidFill>
              </a:defRPr>
            </a:lvl3pPr>
            <a:lvl4pPr>
              <a:defRPr>
                <a:solidFill>
                  <a:schemeClr val="tx2">
                    <a:lumMod val="10000"/>
                    <a:lumOff val="90000"/>
                  </a:schemeClr>
                </a:solidFill>
              </a:defRPr>
            </a:lvl4pPr>
            <a:lvl5pPr>
              <a:defRPr>
                <a:solidFill>
                  <a:schemeClr val="tx2">
                    <a:lumMod val="10000"/>
                    <a:lumOff val="9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67F75E-31EC-A72A-86F2-9AA714750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17/03/2025</a:t>
            </a:r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EF00CD-54ED-5190-F875-18F5C1E19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AI Conference 2025 (Genova, Italy)</a:t>
            </a:r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1DEB38-FFFF-AD51-CFAF-28B08FE45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FA96C-E5F0-9748-975D-980A64B2E91D}" type="slidenum">
              <a:rPr lang="en-IT" smtClean="0"/>
              <a:t>‹#›</a:t>
            </a:fld>
            <a:endParaRPr lang="en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C43ED3-D2FC-FA92-B7AF-AF3B3F290BDF}"/>
              </a:ext>
            </a:extLst>
          </p:cNvPr>
          <p:cNvSpPr/>
          <p:nvPr userDrawn="1"/>
        </p:nvSpPr>
        <p:spPr>
          <a:xfrm>
            <a:off x="1455644" y="1602263"/>
            <a:ext cx="16109022" cy="108000"/>
          </a:xfrm>
          <a:prstGeom prst="rect">
            <a:avLst/>
          </a:prstGeom>
          <a:gradFill>
            <a:gsLst>
              <a:gs pos="0">
                <a:schemeClr val="tx2">
                  <a:lumMod val="50000"/>
                  <a:lumOff val="50000"/>
                </a:schemeClr>
              </a:gs>
              <a:gs pos="100000">
                <a:schemeClr val="tx2">
                  <a:lumMod val="75000"/>
                  <a:lumOff val="25000"/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3000" dirty="0"/>
          </a:p>
        </p:txBody>
      </p:sp>
    </p:spTree>
    <p:extLst>
      <p:ext uri="{BB962C8B-B14F-4D97-AF65-F5344CB8AC3E}">
        <p14:creationId xmlns:p14="http://schemas.microsoft.com/office/powerpoint/2010/main" val="30660810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GS25 Cover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5818a228ed_4_3"/>
          <p:cNvSpPr txBox="1"/>
          <p:nvPr/>
        </p:nvSpPr>
        <p:spPr>
          <a:xfrm>
            <a:off x="2700000" y="7200000"/>
            <a:ext cx="5419200" cy="14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22-23 May, 2025</a:t>
            </a:r>
            <a:endParaRPr sz="28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0" i="0" u="none" strike="noStrike" cap="none">
                <a:solidFill>
                  <a:schemeClr val="hlink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3"/>
              </a:rPr>
              <a:t>Rabat Smart City, Morocco</a:t>
            </a:r>
            <a:endParaRPr sz="2800" b="0" i="0" u="none" strike="noStrike" cap="non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#FIWARESummit25</a:t>
            </a:r>
            <a:endParaRPr sz="2400" b="0" i="0" u="none" strike="noStrike" cap="non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90" name="Google Shape;190;g35818a228ed_4_3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374338" y="8073773"/>
            <a:ext cx="2050869" cy="548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g35818a228ed_4_3" title="logo-fgs-rabat-smartcity.png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19983" y="1296000"/>
            <a:ext cx="4358640" cy="2011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g35818a228ed_4_3" title="logo-um6p-short.png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5822797" y="8165223"/>
            <a:ext cx="1550822" cy="36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g35818a228ed_4_3" title="logo-scmr25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374373" y="8073760"/>
            <a:ext cx="1459383" cy="54864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g35818a228ed_4_3"/>
          <p:cNvSpPr txBox="1"/>
          <p:nvPr/>
        </p:nvSpPr>
        <p:spPr>
          <a:xfrm>
            <a:off x="11374450" y="7748640"/>
            <a:ext cx="1459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PART OF</a:t>
            </a:r>
            <a:endParaRPr sz="1200" b="0" i="0" u="none" strike="noStrike" cap="non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95" name="Google Shape;195;g35818a228ed_4_3"/>
          <p:cNvSpPr txBox="1"/>
          <p:nvPr/>
        </p:nvSpPr>
        <p:spPr>
          <a:xfrm>
            <a:off x="13429050" y="7748640"/>
            <a:ext cx="3944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ORGANIZED BY</a:t>
            </a:r>
            <a:endParaRPr sz="1200" b="0" i="0" u="none" strike="noStrike" cap="non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96" name="Google Shape;196;g35818a228ed_4_3"/>
          <p:cNvSpPr txBox="1"/>
          <p:nvPr/>
        </p:nvSpPr>
        <p:spPr>
          <a:xfrm>
            <a:off x="2639050" y="4358650"/>
            <a:ext cx="14734800" cy="19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lang="en-GB" sz="64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Shaping Sustainable, Innovative and Secure Smart Cities</a:t>
            </a:r>
            <a:endParaRPr sz="6400" b="0" i="0" u="none" strike="noStrike" cap="none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ont Cover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5818a228ed_4_12"/>
          <p:cNvSpPr txBox="1">
            <a:spLocks noGrp="1"/>
          </p:cNvSpPr>
          <p:nvPr>
            <p:ph type="ctrTitle"/>
          </p:nvPr>
        </p:nvSpPr>
        <p:spPr>
          <a:xfrm>
            <a:off x="2700000" y="4486925"/>
            <a:ext cx="14400000" cy="19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i="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g35818a228ed_4_12"/>
          <p:cNvSpPr txBox="1">
            <a:spLocks noGrp="1"/>
          </p:cNvSpPr>
          <p:nvPr>
            <p:ph type="subTitle" idx="1"/>
          </p:nvPr>
        </p:nvSpPr>
        <p:spPr>
          <a:xfrm>
            <a:off x="2700000" y="6338675"/>
            <a:ext cx="14400000" cy="9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 Medium"/>
              <a:buNone/>
              <a:defRPr sz="3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2pPr>
            <a:lvl3pPr lvl="2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3pPr>
            <a:lvl4pPr lvl="3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4pPr>
            <a:lvl5pPr lvl="4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5pPr>
            <a:lvl6pPr lvl="5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6pPr>
            <a:lvl7pPr lvl="6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7pPr>
            <a:lvl8pPr lvl="7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8pPr>
            <a:lvl9pPr lvl="8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0" name="Google Shape;200;g35818a228ed_4_12"/>
          <p:cNvSpPr txBox="1"/>
          <p:nvPr/>
        </p:nvSpPr>
        <p:spPr>
          <a:xfrm>
            <a:off x="2700000" y="7863840"/>
            <a:ext cx="5419200" cy="14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22-23 May, 2025</a:t>
            </a:r>
            <a:endParaRPr sz="28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0" i="0" u="none" strike="noStrike" cap="none">
                <a:solidFill>
                  <a:schemeClr val="hlink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3"/>
              </a:rPr>
              <a:t>Rabat Smart City, Morocco</a:t>
            </a:r>
            <a:endParaRPr sz="2800" b="0" i="0" u="none" strike="noStrike" cap="non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#FIWARESummit25</a:t>
            </a:r>
            <a:endParaRPr sz="2400" b="0" i="0" u="none" strike="noStrike" cap="non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01" name="Google Shape;201;g35818a228ed_4_12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374338" y="8737613"/>
            <a:ext cx="2050869" cy="548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g35818a228ed_4_12" title="logo-fgs-rabat-smartcity.png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19983" y="1005840"/>
            <a:ext cx="4358640" cy="2011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g35818a228ed_4_12" title="logo-um6p-short.png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5822797" y="8829063"/>
            <a:ext cx="1550822" cy="36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g35818a228ed_4_12" title="logo-scmr25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374373" y="8737600"/>
            <a:ext cx="1459383" cy="54864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g35818a228ed_4_12"/>
          <p:cNvSpPr txBox="1"/>
          <p:nvPr/>
        </p:nvSpPr>
        <p:spPr>
          <a:xfrm>
            <a:off x="11374450" y="8412480"/>
            <a:ext cx="1459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PART OF</a:t>
            </a:r>
            <a:endParaRPr sz="1200" b="0" i="0" u="none" strike="noStrike" cap="non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06" name="Google Shape;206;g35818a228ed_4_12"/>
          <p:cNvSpPr txBox="1"/>
          <p:nvPr/>
        </p:nvSpPr>
        <p:spPr>
          <a:xfrm>
            <a:off x="13429050" y="8412480"/>
            <a:ext cx="3944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ORGANIZED BY</a:t>
            </a:r>
            <a:endParaRPr sz="1200" b="0" i="0" u="none" strike="noStrike" cap="non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07" name="Google Shape;207;g35818a228ed_4_12"/>
          <p:cNvSpPr txBox="1"/>
          <p:nvPr/>
        </p:nvSpPr>
        <p:spPr>
          <a:xfrm>
            <a:off x="14440938" y="1718485"/>
            <a:ext cx="3032400" cy="8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Shaping Sustainable, Innovative and Secure</a:t>
            </a:r>
            <a:br>
              <a:rPr lang="en-GB" sz="20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en-GB" sz="20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Smart Cities</a:t>
            </a:r>
            <a:endParaRPr sz="2000" b="0" i="0" u="none" strike="noStrike" cap="non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208" name="Google Shape;208;g35818a228ed_4_12"/>
          <p:cNvCxnSpPr/>
          <p:nvPr/>
        </p:nvCxnSpPr>
        <p:spPr>
          <a:xfrm>
            <a:off x="14433288" y="2860485"/>
            <a:ext cx="29106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9" name="Google Shape;209;g35818a228ed_4_12"/>
          <p:cNvCxnSpPr/>
          <p:nvPr/>
        </p:nvCxnSpPr>
        <p:spPr>
          <a:xfrm>
            <a:off x="14433288" y="1464135"/>
            <a:ext cx="29106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Montserrat"/>
              <a:buNone/>
              <a:defRPr sz="66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3"/>
          <p:cNvSpPr txBox="1">
            <a:spLocks noGrp="1"/>
          </p:cNvSpPr>
          <p:nvPr>
            <p:ph type="body" idx="1"/>
          </p:nvPr>
        </p:nvSpPr>
        <p:spPr>
          <a:xfrm>
            <a:off x="1257300" y="2422350"/>
            <a:ext cx="15773400" cy="63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495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Montserrat Medium"/>
              <a:buChar char="▪"/>
              <a:defRPr sz="3000" b="0" i="0" u="none" strike="noStrike" cap="non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457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Montserrat Medium"/>
              <a:buChar char="•"/>
              <a:defRPr sz="2800" b="0" i="0" u="none" strike="noStrike" cap="non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4191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Montserrat Medium"/>
              <a:buChar char="□"/>
              <a:defRPr sz="2400" b="0" i="0" u="none" strike="noStrike" cap="non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ontserrat Medium"/>
              <a:buChar char="●"/>
              <a:defRPr sz="2200" b="0" i="0" u="none" strike="noStrike" cap="non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ontserrat Medium"/>
              <a:buChar char="○"/>
              <a:defRPr sz="1800" b="0" i="0" u="none" strike="noStrike" cap="non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ontserrat Medium"/>
              <a:buChar char="■"/>
              <a:defRPr sz="2800" b="0" i="0" u="none" strike="noStrike" cap="non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ontserrat Medium"/>
              <a:buChar char="●"/>
              <a:defRPr sz="2800" b="0" i="0" u="none" strike="noStrike" cap="non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ontserrat Medium"/>
              <a:buChar char="○"/>
              <a:defRPr sz="2800" b="0" i="0" u="none" strike="noStrike" cap="non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ontserrat Medium"/>
              <a:buChar char="■"/>
              <a:defRPr sz="2800" b="0" i="0" u="none" strike="noStrike" cap="non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6" r:id="rId2"/>
    <p:sldLayoutId id="2147483658" r:id="rId3"/>
    <p:sldLayoutId id="2147483659" r:id="rId4"/>
    <p:sldLayoutId id="2147483660" r:id="rId5"/>
    <p:sldLayoutId id="2147483674" r:id="rId6"/>
    <p:sldLayoutId id="214748367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5818a228ed_4_0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Montserrat"/>
              <a:buNone/>
              <a:defRPr sz="66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7" name="Google Shape;187;g35818a228ed_4_0"/>
          <p:cNvSpPr txBox="1">
            <a:spLocks noGrp="1"/>
          </p:cNvSpPr>
          <p:nvPr>
            <p:ph type="body" idx="1"/>
          </p:nvPr>
        </p:nvSpPr>
        <p:spPr>
          <a:xfrm>
            <a:off x="1257300" y="2422350"/>
            <a:ext cx="15773400" cy="63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495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Montserrat Medium"/>
              <a:buChar char="▪"/>
              <a:defRPr sz="3000" b="0" i="0" u="none" strike="noStrike" cap="non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457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Montserrat Medium"/>
              <a:buChar char="•"/>
              <a:defRPr sz="2800" b="0" i="0" u="none" strike="noStrike" cap="non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4191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Montserrat Medium"/>
              <a:buChar char="□"/>
              <a:defRPr sz="2400" b="0" i="0" u="none" strike="noStrike" cap="non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ontserrat Medium"/>
              <a:buChar char="●"/>
              <a:defRPr sz="2200" b="0" i="0" u="none" strike="noStrike" cap="non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ontserrat Medium"/>
              <a:buChar char="○"/>
              <a:defRPr sz="1800" b="0" i="0" u="none" strike="noStrike" cap="non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ontserrat Medium"/>
              <a:buChar char="■"/>
              <a:defRPr sz="2800" b="0" i="0" u="none" strike="noStrike" cap="non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ontserrat Medium"/>
              <a:buChar char="●"/>
              <a:defRPr sz="2800" b="0" i="0" u="none" strike="noStrike" cap="non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ontserrat Medium"/>
              <a:buChar char="○"/>
              <a:defRPr sz="2800" b="0" i="0" u="none" strike="noStrike" cap="non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ontserrat Medium"/>
              <a:buChar char="■"/>
              <a:defRPr sz="2800" b="0" i="0" u="none" strike="noStrike" cap="non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5.png"/><Relationship Id="rId7" Type="http://schemas.openxmlformats.org/officeDocument/2006/relationships/image" Target="../media/image5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jpeg"/><Relationship Id="rId17" Type="http://schemas.openxmlformats.org/officeDocument/2006/relationships/image" Target="../media/image68.jp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jpeg"/><Relationship Id="rId15" Type="http://schemas.openxmlformats.org/officeDocument/2006/relationships/image" Target="../media/image66.png"/><Relationship Id="rId10" Type="http://schemas.openxmlformats.org/officeDocument/2006/relationships/image" Target="../media/image61.jpe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"/>
          <p:cNvSpPr txBox="1">
            <a:spLocks noGrp="1"/>
          </p:cNvSpPr>
          <p:nvPr>
            <p:ph type="ctrTitle"/>
          </p:nvPr>
        </p:nvSpPr>
        <p:spPr>
          <a:xfrm>
            <a:off x="2700000" y="4486925"/>
            <a:ext cx="14400000" cy="19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 dirty="0"/>
              <a:t>Cyber-security Digital Twins for Security Smart Cities</a:t>
            </a:r>
            <a:endParaRPr dirty="0"/>
          </a:p>
        </p:txBody>
      </p:sp>
      <p:sp>
        <p:nvSpPr>
          <p:cNvPr id="375" name="Google Shape;375;p2"/>
          <p:cNvSpPr txBox="1">
            <a:spLocks noGrp="1"/>
          </p:cNvSpPr>
          <p:nvPr>
            <p:ph type="subTitle" idx="1"/>
          </p:nvPr>
        </p:nvSpPr>
        <p:spPr>
          <a:xfrm>
            <a:off x="2700000" y="6338675"/>
            <a:ext cx="14400000" cy="9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3600"/>
              <a:buNone/>
            </a:pPr>
            <a:r>
              <a:rPr lang="en-US" dirty="0"/>
              <a:t>Matteo Repetto (CNR-IMATI)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7FD9E0-109E-24E2-9577-69DDC155DE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A4284-A7F8-4132-40F5-F29FC294D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50" y="201413"/>
            <a:ext cx="16877400" cy="1509600"/>
          </a:xfrm>
        </p:spPr>
        <p:txBody>
          <a:bodyPr/>
          <a:lstStyle/>
          <a:p>
            <a:r>
              <a:rPr lang="en-GB" dirty="0"/>
              <a:t>Discovering and modelling</a:t>
            </a:r>
            <a:endParaRPr lang="en-GB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CC0D75-D868-C23A-7D05-92DF11BF2C3D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r>
              <a:rPr lang="it-IT"/>
              <a:t>17/03/2025</a:t>
            </a:r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ABE11-1613-BDD7-1BD2-2F859D5D0B36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r>
              <a:rPr lang="en-GB"/>
              <a:t>AI Conference 2025 (Genova, Italy)</a:t>
            </a:r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C61D85-AB32-83DD-69A4-BC0D70EA299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BC7FA96C-E5F0-9748-975D-980A64B2E91D}" type="slidenum">
              <a:rPr lang="en-IT" smtClean="0"/>
              <a:t>10</a:t>
            </a:fld>
            <a:endParaRPr lang="en-IT"/>
          </a:p>
        </p:txBody>
      </p:sp>
      <p:pic>
        <p:nvPicPr>
          <p:cNvPr id="11" name="Picture 10" descr="A blue and yellow circles and lines&#10;&#10;AI-generated content may be incorrect.">
            <a:extLst>
              <a:ext uri="{FF2B5EF4-FFF2-40B4-BE49-F238E27FC236}">
                <a16:creationId xmlns:a16="http://schemas.microsoft.com/office/drawing/2014/main" id="{F92C015D-FA9D-5DED-7711-82E010AAA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5714" y="5700627"/>
            <a:ext cx="14041886" cy="2703513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E9A44BE-C7E0-1989-1195-260E0DB8FBF6}"/>
              </a:ext>
            </a:extLst>
          </p:cNvPr>
          <p:cNvSpPr/>
          <p:nvPr/>
        </p:nvSpPr>
        <p:spPr>
          <a:xfrm>
            <a:off x="3475714" y="5212254"/>
            <a:ext cx="2389909" cy="976746"/>
          </a:xfrm>
          <a:prstGeom prst="roundRect">
            <a:avLst/>
          </a:prstGeom>
          <a:noFill/>
          <a:ln w="28575">
            <a:solidFill>
              <a:srgbClr val="FFF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CB986BA-B52A-ACB7-54FC-FA47D39D63D7}"/>
              </a:ext>
            </a:extLst>
          </p:cNvPr>
          <p:cNvSpPr/>
          <p:nvPr/>
        </p:nvSpPr>
        <p:spPr>
          <a:xfrm>
            <a:off x="3709465" y="5728722"/>
            <a:ext cx="248818" cy="248818"/>
          </a:xfrm>
          <a:prstGeom prst="ellipse">
            <a:avLst/>
          </a:prstGeom>
          <a:solidFill>
            <a:srgbClr val="FFFF99"/>
          </a:solidFill>
          <a:ln>
            <a:solidFill>
              <a:srgbClr val="FFF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A84EFCC-630F-F2E7-A9FA-851BAF5A4AC2}"/>
              </a:ext>
            </a:extLst>
          </p:cNvPr>
          <p:cNvSpPr/>
          <p:nvPr/>
        </p:nvSpPr>
        <p:spPr>
          <a:xfrm>
            <a:off x="4124096" y="5322655"/>
            <a:ext cx="248818" cy="248818"/>
          </a:xfrm>
          <a:prstGeom prst="ellipse">
            <a:avLst/>
          </a:prstGeom>
          <a:solidFill>
            <a:srgbClr val="FFFF99"/>
          </a:solidFill>
          <a:ln>
            <a:solidFill>
              <a:srgbClr val="FFF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8527C4F-1855-F813-6683-93D3E509EB1A}"/>
              </a:ext>
            </a:extLst>
          </p:cNvPr>
          <p:cNvSpPr/>
          <p:nvPr/>
        </p:nvSpPr>
        <p:spPr>
          <a:xfrm>
            <a:off x="4787544" y="5576218"/>
            <a:ext cx="248818" cy="248818"/>
          </a:xfrm>
          <a:prstGeom prst="ellipse">
            <a:avLst/>
          </a:prstGeom>
          <a:solidFill>
            <a:srgbClr val="FFFF99"/>
          </a:solidFill>
          <a:ln>
            <a:solidFill>
              <a:srgbClr val="FFF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A1954D6-94D6-44DB-A5B2-6CD17A68FFD0}"/>
              </a:ext>
            </a:extLst>
          </p:cNvPr>
          <p:cNvSpPr/>
          <p:nvPr/>
        </p:nvSpPr>
        <p:spPr>
          <a:xfrm>
            <a:off x="5214068" y="5845615"/>
            <a:ext cx="248818" cy="248818"/>
          </a:xfrm>
          <a:prstGeom prst="ellipse">
            <a:avLst/>
          </a:prstGeom>
          <a:solidFill>
            <a:srgbClr val="FFFF99"/>
          </a:solidFill>
          <a:ln>
            <a:solidFill>
              <a:srgbClr val="FFF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D5E5A2C-6E19-1252-6F84-32E8FAC6CE9E}"/>
              </a:ext>
            </a:extLst>
          </p:cNvPr>
          <p:cNvCxnSpPr>
            <a:cxnSpLocks/>
            <a:stCxn id="13" idx="7"/>
            <a:endCxn id="14" idx="3"/>
          </p:cNvCxnSpPr>
          <p:nvPr/>
        </p:nvCxnSpPr>
        <p:spPr>
          <a:xfrm flipV="1">
            <a:off x="3921844" y="5535034"/>
            <a:ext cx="238691" cy="230127"/>
          </a:xfrm>
          <a:prstGeom prst="line">
            <a:avLst/>
          </a:prstGeom>
          <a:ln w="38100">
            <a:solidFill>
              <a:srgbClr val="FFFA00"/>
            </a:solidFill>
          </a:ln>
          <a:effectLst>
            <a:outerShdw blurRad="70643" dist="38100" dir="2700000" sx="101832" sy="101832" algn="tl" rotWithShape="0">
              <a:schemeClr val="bg1">
                <a:alpha val="39514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3497E9A-B92B-B10D-EE8F-1E9C1287F767}"/>
              </a:ext>
            </a:extLst>
          </p:cNvPr>
          <p:cNvCxnSpPr>
            <a:cxnSpLocks/>
            <a:stCxn id="14" idx="6"/>
            <a:endCxn id="17" idx="1"/>
          </p:cNvCxnSpPr>
          <p:nvPr/>
        </p:nvCxnSpPr>
        <p:spPr>
          <a:xfrm>
            <a:off x="4372914" y="5447064"/>
            <a:ext cx="451069" cy="165593"/>
          </a:xfrm>
          <a:prstGeom prst="line">
            <a:avLst/>
          </a:prstGeom>
          <a:ln w="38100">
            <a:solidFill>
              <a:srgbClr val="FFFA00"/>
            </a:solidFill>
          </a:ln>
          <a:effectLst>
            <a:outerShdw blurRad="70643" dist="38100" dir="2700000" sx="101832" sy="101832" algn="tl" rotWithShape="0">
              <a:schemeClr val="bg1">
                <a:alpha val="39514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0CF8D5B-B68E-8F98-4CCD-C5C37604A418}"/>
              </a:ext>
            </a:extLst>
          </p:cNvPr>
          <p:cNvCxnSpPr>
            <a:stCxn id="17" idx="6"/>
            <a:endCxn id="18" idx="1"/>
          </p:cNvCxnSpPr>
          <p:nvPr/>
        </p:nvCxnSpPr>
        <p:spPr>
          <a:xfrm>
            <a:off x="5036362" y="5700627"/>
            <a:ext cx="214145" cy="181427"/>
          </a:xfrm>
          <a:prstGeom prst="line">
            <a:avLst/>
          </a:prstGeom>
          <a:ln w="38100">
            <a:solidFill>
              <a:srgbClr val="FFFA00"/>
            </a:solidFill>
          </a:ln>
          <a:effectLst>
            <a:outerShdw blurRad="70643" dist="38100" dir="2700000" sx="101832" sy="101832" algn="tl" rotWithShape="0">
              <a:schemeClr val="bg1">
                <a:alpha val="39514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D62AAC70-1EF5-56E5-CE2C-394716802FC3}"/>
              </a:ext>
            </a:extLst>
          </p:cNvPr>
          <p:cNvSpPr/>
          <p:nvPr/>
        </p:nvSpPr>
        <p:spPr>
          <a:xfrm>
            <a:off x="7872038" y="4614101"/>
            <a:ext cx="2389909" cy="976746"/>
          </a:xfrm>
          <a:prstGeom prst="roundRect">
            <a:avLst/>
          </a:prstGeom>
          <a:noFill/>
          <a:ln w="28575">
            <a:solidFill>
              <a:srgbClr val="FFF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04B9474-1AB0-2CC2-F411-F399EF4A3D9B}"/>
              </a:ext>
            </a:extLst>
          </p:cNvPr>
          <p:cNvSpPr/>
          <p:nvPr/>
        </p:nvSpPr>
        <p:spPr>
          <a:xfrm>
            <a:off x="8105789" y="5130569"/>
            <a:ext cx="248818" cy="248818"/>
          </a:xfrm>
          <a:prstGeom prst="ellipse">
            <a:avLst/>
          </a:prstGeom>
          <a:solidFill>
            <a:srgbClr val="FFFF99"/>
          </a:solidFill>
          <a:ln>
            <a:solidFill>
              <a:srgbClr val="FFF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085ABC6-EDA1-C424-4BD0-2045DDCB452B}"/>
              </a:ext>
            </a:extLst>
          </p:cNvPr>
          <p:cNvSpPr/>
          <p:nvPr/>
        </p:nvSpPr>
        <p:spPr>
          <a:xfrm>
            <a:off x="8818174" y="4700887"/>
            <a:ext cx="248818" cy="248818"/>
          </a:xfrm>
          <a:prstGeom prst="ellipse">
            <a:avLst/>
          </a:prstGeom>
          <a:solidFill>
            <a:srgbClr val="FFFF99"/>
          </a:solidFill>
          <a:ln>
            <a:solidFill>
              <a:srgbClr val="FFF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1C0C7DA-A133-936E-91F1-4B5C4C713079}"/>
              </a:ext>
            </a:extLst>
          </p:cNvPr>
          <p:cNvSpPr/>
          <p:nvPr/>
        </p:nvSpPr>
        <p:spPr>
          <a:xfrm>
            <a:off x="9415651" y="4949705"/>
            <a:ext cx="248818" cy="248818"/>
          </a:xfrm>
          <a:prstGeom prst="ellipse">
            <a:avLst/>
          </a:prstGeom>
          <a:solidFill>
            <a:srgbClr val="FFFF99"/>
          </a:solidFill>
          <a:ln>
            <a:solidFill>
              <a:srgbClr val="FFF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1C50FFF-4E2A-BA10-D9DB-2666EF955AAD}"/>
              </a:ext>
            </a:extLst>
          </p:cNvPr>
          <p:cNvSpPr/>
          <p:nvPr/>
        </p:nvSpPr>
        <p:spPr>
          <a:xfrm>
            <a:off x="9089844" y="5244905"/>
            <a:ext cx="248818" cy="248818"/>
          </a:xfrm>
          <a:prstGeom prst="ellipse">
            <a:avLst/>
          </a:prstGeom>
          <a:solidFill>
            <a:srgbClr val="FFFF99"/>
          </a:solidFill>
          <a:ln>
            <a:solidFill>
              <a:srgbClr val="FFF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D9B3642-E309-0D6E-4528-2FF0C6E2B468}"/>
              </a:ext>
            </a:extLst>
          </p:cNvPr>
          <p:cNvCxnSpPr>
            <a:cxnSpLocks/>
            <a:stCxn id="29" idx="7"/>
            <a:endCxn id="30" idx="3"/>
          </p:cNvCxnSpPr>
          <p:nvPr/>
        </p:nvCxnSpPr>
        <p:spPr>
          <a:xfrm flipV="1">
            <a:off x="8318168" y="4913266"/>
            <a:ext cx="536445" cy="253742"/>
          </a:xfrm>
          <a:prstGeom prst="line">
            <a:avLst/>
          </a:prstGeom>
          <a:ln w="38100">
            <a:solidFill>
              <a:srgbClr val="FFFA00"/>
            </a:solidFill>
          </a:ln>
          <a:effectLst>
            <a:outerShdw blurRad="70643" dist="38100" dir="2700000" sx="101832" sy="101832" algn="tl" rotWithShape="0">
              <a:schemeClr val="bg1">
                <a:alpha val="39514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210330F-909D-0761-2FF1-C26E185B9451}"/>
              </a:ext>
            </a:extLst>
          </p:cNvPr>
          <p:cNvCxnSpPr>
            <a:stCxn id="30" idx="6"/>
            <a:endCxn id="31" idx="1"/>
          </p:cNvCxnSpPr>
          <p:nvPr/>
        </p:nvCxnSpPr>
        <p:spPr>
          <a:xfrm>
            <a:off x="9066992" y="4825296"/>
            <a:ext cx="385098" cy="160848"/>
          </a:xfrm>
          <a:prstGeom prst="line">
            <a:avLst/>
          </a:prstGeom>
          <a:ln w="38100">
            <a:solidFill>
              <a:srgbClr val="FFFA00"/>
            </a:solidFill>
          </a:ln>
          <a:effectLst>
            <a:outerShdw blurRad="70643" dist="38100" dir="2700000" sx="101832" sy="101832" algn="tl" rotWithShape="0">
              <a:schemeClr val="bg1">
                <a:alpha val="39514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C3D385A-4D72-3C2B-46B2-3A73A50639E0}"/>
              </a:ext>
            </a:extLst>
          </p:cNvPr>
          <p:cNvCxnSpPr>
            <a:cxnSpLocks/>
            <a:stCxn id="31" idx="3"/>
            <a:endCxn id="32" idx="7"/>
          </p:cNvCxnSpPr>
          <p:nvPr/>
        </p:nvCxnSpPr>
        <p:spPr>
          <a:xfrm flipH="1">
            <a:off x="9302223" y="5162084"/>
            <a:ext cx="149867" cy="119260"/>
          </a:xfrm>
          <a:prstGeom prst="line">
            <a:avLst/>
          </a:prstGeom>
          <a:ln w="38100">
            <a:solidFill>
              <a:srgbClr val="FFFA00"/>
            </a:solidFill>
          </a:ln>
          <a:effectLst>
            <a:outerShdw blurRad="70643" dist="38100" dir="2700000" sx="101832" sy="101832" algn="tl" rotWithShape="0">
              <a:schemeClr val="bg1">
                <a:alpha val="39514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6385C4A8-1864-3329-949D-2BEF2E5A4C54}"/>
              </a:ext>
            </a:extLst>
          </p:cNvPr>
          <p:cNvSpPr/>
          <p:nvPr/>
        </p:nvSpPr>
        <p:spPr>
          <a:xfrm>
            <a:off x="11258439" y="4868284"/>
            <a:ext cx="2389909" cy="976746"/>
          </a:xfrm>
          <a:prstGeom prst="roundRect">
            <a:avLst/>
          </a:prstGeom>
          <a:noFill/>
          <a:ln w="28575">
            <a:solidFill>
              <a:srgbClr val="FFF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C33D419-0A50-7323-58B0-5B5379FAE846}"/>
              </a:ext>
            </a:extLst>
          </p:cNvPr>
          <p:cNvSpPr/>
          <p:nvPr/>
        </p:nvSpPr>
        <p:spPr>
          <a:xfrm>
            <a:off x="11492190" y="5384752"/>
            <a:ext cx="248818" cy="248818"/>
          </a:xfrm>
          <a:prstGeom prst="ellipse">
            <a:avLst/>
          </a:prstGeom>
          <a:solidFill>
            <a:srgbClr val="FFFF99"/>
          </a:solidFill>
          <a:ln>
            <a:solidFill>
              <a:srgbClr val="FFF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CD337D6-E2D7-83A6-0E31-40CE00EAF3CB}"/>
              </a:ext>
            </a:extLst>
          </p:cNvPr>
          <p:cNvSpPr/>
          <p:nvPr/>
        </p:nvSpPr>
        <p:spPr>
          <a:xfrm>
            <a:off x="11906821" y="4978685"/>
            <a:ext cx="248818" cy="248818"/>
          </a:xfrm>
          <a:prstGeom prst="ellipse">
            <a:avLst/>
          </a:prstGeom>
          <a:solidFill>
            <a:srgbClr val="FFFF99"/>
          </a:solidFill>
          <a:ln>
            <a:solidFill>
              <a:srgbClr val="FFF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F966B663-60E3-6A31-FA7B-4F4B7DA44024}"/>
              </a:ext>
            </a:extLst>
          </p:cNvPr>
          <p:cNvSpPr/>
          <p:nvPr/>
        </p:nvSpPr>
        <p:spPr>
          <a:xfrm>
            <a:off x="12570269" y="5232248"/>
            <a:ext cx="248818" cy="248818"/>
          </a:xfrm>
          <a:prstGeom prst="ellipse">
            <a:avLst/>
          </a:prstGeom>
          <a:solidFill>
            <a:srgbClr val="FFFF99"/>
          </a:solidFill>
          <a:ln>
            <a:solidFill>
              <a:srgbClr val="FFF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A06C9078-4D1E-2817-1300-987CE4F9FA4A}"/>
              </a:ext>
            </a:extLst>
          </p:cNvPr>
          <p:cNvSpPr/>
          <p:nvPr/>
        </p:nvSpPr>
        <p:spPr>
          <a:xfrm>
            <a:off x="12996793" y="5501645"/>
            <a:ext cx="248818" cy="248818"/>
          </a:xfrm>
          <a:prstGeom prst="ellipse">
            <a:avLst/>
          </a:prstGeom>
          <a:solidFill>
            <a:srgbClr val="FFFF99"/>
          </a:solidFill>
          <a:ln>
            <a:solidFill>
              <a:srgbClr val="FFF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021D905-3A04-C76B-91EA-9B7930DAE7F0}"/>
              </a:ext>
            </a:extLst>
          </p:cNvPr>
          <p:cNvCxnSpPr>
            <a:cxnSpLocks/>
            <a:stCxn id="37" idx="7"/>
            <a:endCxn id="38" idx="3"/>
          </p:cNvCxnSpPr>
          <p:nvPr/>
        </p:nvCxnSpPr>
        <p:spPr>
          <a:xfrm flipV="1">
            <a:off x="11704569" y="5191064"/>
            <a:ext cx="238691" cy="230127"/>
          </a:xfrm>
          <a:prstGeom prst="line">
            <a:avLst/>
          </a:prstGeom>
          <a:ln w="38100">
            <a:solidFill>
              <a:srgbClr val="FFFA00"/>
            </a:solidFill>
          </a:ln>
          <a:effectLst>
            <a:outerShdw blurRad="70643" dist="38100" dir="2700000" sx="101832" sy="101832" algn="tl" rotWithShape="0">
              <a:schemeClr val="bg1">
                <a:alpha val="39514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DE64270-EA6E-AE50-7C71-FF231C4D1208}"/>
              </a:ext>
            </a:extLst>
          </p:cNvPr>
          <p:cNvCxnSpPr>
            <a:stCxn id="38" idx="6"/>
            <a:endCxn id="39" idx="1"/>
          </p:cNvCxnSpPr>
          <p:nvPr/>
        </p:nvCxnSpPr>
        <p:spPr>
          <a:xfrm>
            <a:off x="12155639" y="5103094"/>
            <a:ext cx="451069" cy="165593"/>
          </a:xfrm>
          <a:prstGeom prst="line">
            <a:avLst/>
          </a:prstGeom>
          <a:ln w="38100">
            <a:solidFill>
              <a:srgbClr val="FFFA00"/>
            </a:solidFill>
          </a:ln>
          <a:effectLst>
            <a:outerShdw blurRad="70643" dist="38100" dir="2700000" sx="101832" sy="101832" algn="tl" rotWithShape="0">
              <a:schemeClr val="bg1">
                <a:alpha val="39514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D282764-45EE-30EF-9BBC-5F9B8C2AC526}"/>
              </a:ext>
            </a:extLst>
          </p:cNvPr>
          <p:cNvCxnSpPr>
            <a:cxnSpLocks/>
            <a:stCxn id="39" idx="5"/>
            <a:endCxn id="40" idx="1"/>
          </p:cNvCxnSpPr>
          <p:nvPr/>
        </p:nvCxnSpPr>
        <p:spPr>
          <a:xfrm>
            <a:off x="12782648" y="5444627"/>
            <a:ext cx="250584" cy="93457"/>
          </a:xfrm>
          <a:prstGeom prst="line">
            <a:avLst/>
          </a:prstGeom>
          <a:ln w="38100">
            <a:solidFill>
              <a:srgbClr val="FFFA00"/>
            </a:solidFill>
          </a:ln>
          <a:effectLst>
            <a:outerShdw blurRad="70643" dist="38100" dir="2700000" sx="101832" sy="101832" algn="tl" rotWithShape="0">
              <a:schemeClr val="bg1">
                <a:alpha val="39514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7E447297-F610-2EEB-60E8-FEA10E9648A4}"/>
              </a:ext>
            </a:extLst>
          </p:cNvPr>
          <p:cNvSpPr/>
          <p:nvPr/>
        </p:nvSpPr>
        <p:spPr>
          <a:xfrm>
            <a:off x="15070815" y="4723881"/>
            <a:ext cx="2389909" cy="976746"/>
          </a:xfrm>
          <a:prstGeom prst="roundRect">
            <a:avLst/>
          </a:prstGeom>
          <a:noFill/>
          <a:ln w="28575">
            <a:solidFill>
              <a:srgbClr val="FFF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DE9F3A8C-D7DB-3144-8951-60A7727B2982}"/>
              </a:ext>
            </a:extLst>
          </p:cNvPr>
          <p:cNvSpPr/>
          <p:nvPr/>
        </p:nvSpPr>
        <p:spPr>
          <a:xfrm>
            <a:off x="15298185" y="4905720"/>
            <a:ext cx="248818" cy="248818"/>
          </a:xfrm>
          <a:prstGeom prst="ellipse">
            <a:avLst/>
          </a:prstGeom>
          <a:solidFill>
            <a:srgbClr val="FFFF99"/>
          </a:solidFill>
          <a:ln>
            <a:solidFill>
              <a:srgbClr val="FFF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ABE96B6C-896A-985B-AF3C-D164B07C1EBF}"/>
              </a:ext>
            </a:extLst>
          </p:cNvPr>
          <p:cNvSpPr/>
          <p:nvPr/>
        </p:nvSpPr>
        <p:spPr>
          <a:xfrm>
            <a:off x="16195420" y="5257903"/>
            <a:ext cx="248818" cy="248818"/>
          </a:xfrm>
          <a:prstGeom prst="ellipse">
            <a:avLst/>
          </a:prstGeom>
          <a:solidFill>
            <a:srgbClr val="FFFF99"/>
          </a:solidFill>
          <a:ln>
            <a:solidFill>
              <a:srgbClr val="FFF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4F11C29C-B9F3-22B3-748F-2C20D22590BA}"/>
              </a:ext>
            </a:extLst>
          </p:cNvPr>
          <p:cNvSpPr/>
          <p:nvPr/>
        </p:nvSpPr>
        <p:spPr>
          <a:xfrm>
            <a:off x="16809169" y="5357242"/>
            <a:ext cx="248818" cy="248818"/>
          </a:xfrm>
          <a:prstGeom prst="ellipse">
            <a:avLst/>
          </a:prstGeom>
          <a:solidFill>
            <a:srgbClr val="FFFF99"/>
          </a:solidFill>
          <a:ln>
            <a:solidFill>
              <a:srgbClr val="FFF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7677144E-5ACD-EAA9-038A-76499CABE646}"/>
              </a:ext>
            </a:extLst>
          </p:cNvPr>
          <p:cNvCxnSpPr>
            <a:cxnSpLocks/>
            <a:stCxn id="45" idx="5"/>
            <a:endCxn id="47" idx="1"/>
          </p:cNvCxnSpPr>
          <p:nvPr/>
        </p:nvCxnSpPr>
        <p:spPr>
          <a:xfrm>
            <a:off x="15510564" y="5118099"/>
            <a:ext cx="721295" cy="176243"/>
          </a:xfrm>
          <a:prstGeom prst="line">
            <a:avLst/>
          </a:prstGeom>
          <a:ln w="38100">
            <a:solidFill>
              <a:srgbClr val="FFFA00"/>
            </a:solidFill>
          </a:ln>
          <a:effectLst>
            <a:outerShdw blurRad="70643" dist="38100" dir="2700000" sx="101832" sy="101832" algn="tl" rotWithShape="0">
              <a:schemeClr val="bg1">
                <a:alpha val="39514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5622FE0-1055-9D68-89FD-B646A5AE52F0}"/>
              </a:ext>
            </a:extLst>
          </p:cNvPr>
          <p:cNvCxnSpPr>
            <a:cxnSpLocks/>
            <a:stCxn id="47" idx="6"/>
            <a:endCxn id="48" idx="2"/>
          </p:cNvCxnSpPr>
          <p:nvPr/>
        </p:nvCxnSpPr>
        <p:spPr>
          <a:xfrm>
            <a:off x="16444238" y="5382312"/>
            <a:ext cx="364931" cy="99339"/>
          </a:xfrm>
          <a:prstGeom prst="line">
            <a:avLst/>
          </a:prstGeom>
          <a:ln w="38100">
            <a:solidFill>
              <a:srgbClr val="FFFA00"/>
            </a:solidFill>
          </a:ln>
          <a:effectLst>
            <a:outerShdw blurRad="70643" dist="38100" dir="2700000" sx="101832" sy="101832" algn="tl" rotWithShape="0">
              <a:schemeClr val="bg1">
                <a:alpha val="39514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59">
            <a:extLst>
              <a:ext uri="{FF2B5EF4-FFF2-40B4-BE49-F238E27FC236}">
                <a16:creationId xmlns:a16="http://schemas.microsoft.com/office/drawing/2014/main" id="{96CC1503-65C9-D1B6-1D42-CE8CD19A56C9}"/>
              </a:ext>
            </a:extLst>
          </p:cNvPr>
          <p:cNvSpPr/>
          <p:nvPr/>
        </p:nvSpPr>
        <p:spPr>
          <a:xfrm>
            <a:off x="13116909" y="4963436"/>
            <a:ext cx="248818" cy="248818"/>
          </a:xfrm>
          <a:prstGeom prst="ellipse">
            <a:avLst/>
          </a:prstGeom>
          <a:solidFill>
            <a:srgbClr val="FFFF99"/>
          </a:solidFill>
          <a:ln>
            <a:solidFill>
              <a:srgbClr val="FFF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35F18A01-27AA-8795-B7CA-B7608721C717}"/>
              </a:ext>
            </a:extLst>
          </p:cNvPr>
          <p:cNvSpPr/>
          <p:nvPr/>
        </p:nvSpPr>
        <p:spPr>
          <a:xfrm>
            <a:off x="11976117" y="5535034"/>
            <a:ext cx="248818" cy="248818"/>
          </a:xfrm>
          <a:prstGeom prst="ellipse">
            <a:avLst/>
          </a:prstGeom>
          <a:solidFill>
            <a:srgbClr val="FFFF99"/>
          </a:solidFill>
          <a:ln>
            <a:solidFill>
              <a:srgbClr val="FFF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E0C6624E-A138-F7DC-121F-1E620C70CD06}"/>
              </a:ext>
            </a:extLst>
          </p:cNvPr>
          <p:cNvCxnSpPr>
            <a:cxnSpLocks/>
            <a:stCxn id="61" idx="0"/>
            <a:endCxn id="38" idx="4"/>
          </p:cNvCxnSpPr>
          <p:nvPr/>
        </p:nvCxnSpPr>
        <p:spPr>
          <a:xfrm flipH="1" flipV="1">
            <a:off x="12031230" y="5227503"/>
            <a:ext cx="69296" cy="307531"/>
          </a:xfrm>
          <a:prstGeom prst="line">
            <a:avLst/>
          </a:prstGeom>
          <a:ln w="38100">
            <a:solidFill>
              <a:srgbClr val="FFFA00"/>
            </a:solidFill>
          </a:ln>
          <a:effectLst>
            <a:outerShdw blurRad="70643" dist="38100" dir="2700000" sx="101832" sy="101832" algn="tl" rotWithShape="0">
              <a:schemeClr val="bg1">
                <a:alpha val="39514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5E387C2-024F-ADE6-4BF8-6CBC6BF43F4C}"/>
              </a:ext>
            </a:extLst>
          </p:cNvPr>
          <p:cNvCxnSpPr>
            <a:cxnSpLocks/>
            <a:stCxn id="39" idx="7"/>
            <a:endCxn id="60" idx="3"/>
          </p:cNvCxnSpPr>
          <p:nvPr/>
        </p:nvCxnSpPr>
        <p:spPr>
          <a:xfrm flipV="1">
            <a:off x="12782648" y="5175815"/>
            <a:ext cx="370700" cy="92872"/>
          </a:xfrm>
          <a:prstGeom prst="line">
            <a:avLst/>
          </a:prstGeom>
          <a:ln w="38100">
            <a:solidFill>
              <a:srgbClr val="FFFA00"/>
            </a:solidFill>
          </a:ln>
          <a:effectLst>
            <a:outerShdw blurRad="70643" dist="38100" dir="2700000" sx="101832" sy="101832" algn="tl" rotWithShape="0">
              <a:schemeClr val="bg1">
                <a:alpha val="39514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ounded Rectangle 73">
            <a:extLst>
              <a:ext uri="{FF2B5EF4-FFF2-40B4-BE49-F238E27FC236}">
                <a16:creationId xmlns:a16="http://schemas.microsoft.com/office/drawing/2014/main" id="{8513501A-F9B6-4676-B567-8B75E2F1A3D7}"/>
              </a:ext>
            </a:extLst>
          </p:cNvPr>
          <p:cNvSpPr/>
          <p:nvPr/>
        </p:nvSpPr>
        <p:spPr>
          <a:xfrm>
            <a:off x="3709464" y="2299104"/>
            <a:ext cx="13464242" cy="1312350"/>
          </a:xfrm>
          <a:prstGeom prst="roundRect">
            <a:avLst/>
          </a:prstGeom>
          <a:noFill/>
          <a:ln w="28575">
            <a:solidFill>
              <a:srgbClr val="FFF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28AE3F0F-14CE-EFC6-D0CD-324481D7231B}"/>
              </a:ext>
            </a:extLst>
          </p:cNvPr>
          <p:cNvSpPr/>
          <p:nvPr/>
        </p:nvSpPr>
        <p:spPr>
          <a:xfrm>
            <a:off x="8182796" y="2929872"/>
            <a:ext cx="248818" cy="248818"/>
          </a:xfrm>
          <a:prstGeom prst="ellipse">
            <a:avLst/>
          </a:prstGeom>
          <a:solidFill>
            <a:srgbClr val="FFFF99"/>
          </a:solidFill>
          <a:ln>
            <a:solidFill>
              <a:srgbClr val="FFF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EF066F42-4783-2473-1FB0-D3E05319DC3A}"/>
              </a:ext>
            </a:extLst>
          </p:cNvPr>
          <p:cNvSpPr/>
          <p:nvPr/>
        </p:nvSpPr>
        <p:spPr>
          <a:xfrm>
            <a:off x="8895181" y="2500190"/>
            <a:ext cx="248818" cy="248818"/>
          </a:xfrm>
          <a:prstGeom prst="ellipse">
            <a:avLst/>
          </a:prstGeom>
          <a:solidFill>
            <a:srgbClr val="FFFF99"/>
          </a:solidFill>
          <a:ln>
            <a:solidFill>
              <a:srgbClr val="FFF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C38654F2-F515-D061-D99B-0322C2C1BEAD}"/>
              </a:ext>
            </a:extLst>
          </p:cNvPr>
          <p:cNvSpPr/>
          <p:nvPr/>
        </p:nvSpPr>
        <p:spPr>
          <a:xfrm>
            <a:off x="9492658" y="2749008"/>
            <a:ext cx="248818" cy="248818"/>
          </a:xfrm>
          <a:prstGeom prst="ellipse">
            <a:avLst/>
          </a:prstGeom>
          <a:solidFill>
            <a:srgbClr val="FFFF99"/>
          </a:solidFill>
          <a:ln>
            <a:solidFill>
              <a:srgbClr val="FFF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EB178A88-8E1B-7D2C-6614-C7DA629A1C0B}"/>
              </a:ext>
            </a:extLst>
          </p:cNvPr>
          <p:cNvSpPr/>
          <p:nvPr/>
        </p:nvSpPr>
        <p:spPr>
          <a:xfrm>
            <a:off x="9166851" y="3044208"/>
            <a:ext cx="248818" cy="248818"/>
          </a:xfrm>
          <a:prstGeom prst="ellipse">
            <a:avLst/>
          </a:prstGeom>
          <a:solidFill>
            <a:srgbClr val="FFFF99"/>
          </a:solidFill>
          <a:ln>
            <a:solidFill>
              <a:srgbClr val="FFF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B0BA2D6E-6FBD-E51F-A2D8-EABFB9CF353D}"/>
              </a:ext>
            </a:extLst>
          </p:cNvPr>
          <p:cNvCxnSpPr>
            <a:cxnSpLocks/>
            <a:stCxn id="75" idx="7"/>
            <a:endCxn id="76" idx="3"/>
          </p:cNvCxnSpPr>
          <p:nvPr/>
        </p:nvCxnSpPr>
        <p:spPr>
          <a:xfrm flipV="1">
            <a:off x="8395175" y="2712569"/>
            <a:ext cx="536445" cy="253742"/>
          </a:xfrm>
          <a:prstGeom prst="line">
            <a:avLst/>
          </a:prstGeom>
          <a:ln w="38100">
            <a:solidFill>
              <a:srgbClr val="FFFA00"/>
            </a:solidFill>
          </a:ln>
          <a:effectLst>
            <a:outerShdw blurRad="70643" dist="38100" dir="2700000" sx="101832" sy="101832" algn="tl" rotWithShape="0">
              <a:schemeClr val="bg1">
                <a:alpha val="39514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466053CE-7DF5-4134-BF69-6EA885F1F6CF}"/>
              </a:ext>
            </a:extLst>
          </p:cNvPr>
          <p:cNvCxnSpPr>
            <a:stCxn id="76" idx="6"/>
            <a:endCxn id="77" idx="1"/>
          </p:cNvCxnSpPr>
          <p:nvPr/>
        </p:nvCxnSpPr>
        <p:spPr>
          <a:xfrm>
            <a:off x="9143999" y="2624599"/>
            <a:ext cx="385098" cy="160848"/>
          </a:xfrm>
          <a:prstGeom prst="line">
            <a:avLst/>
          </a:prstGeom>
          <a:ln w="38100">
            <a:solidFill>
              <a:srgbClr val="FFFA00"/>
            </a:solidFill>
          </a:ln>
          <a:effectLst>
            <a:outerShdw blurRad="70643" dist="38100" dir="2700000" sx="101832" sy="101832" algn="tl" rotWithShape="0">
              <a:schemeClr val="bg1">
                <a:alpha val="39514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FB8BFD28-D462-0E30-BBB1-A2B38FA342CD}"/>
              </a:ext>
            </a:extLst>
          </p:cNvPr>
          <p:cNvCxnSpPr>
            <a:cxnSpLocks/>
            <a:stCxn id="77" idx="3"/>
            <a:endCxn id="78" idx="7"/>
          </p:cNvCxnSpPr>
          <p:nvPr/>
        </p:nvCxnSpPr>
        <p:spPr>
          <a:xfrm flipH="1">
            <a:off x="9379230" y="2961387"/>
            <a:ext cx="149867" cy="119260"/>
          </a:xfrm>
          <a:prstGeom prst="line">
            <a:avLst/>
          </a:prstGeom>
          <a:ln w="38100">
            <a:solidFill>
              <a:srgbClr val="FFFA00"/>
            </a:solidFill>
          </a:ln>
          <a:effectLst>
            <a:outerShdw blurRad="70643" dist="38100" dir="2700000" sx="101832" sy="101832" algn="tl" rotWithShape="0">
              <a:schemeClr val="bg1">
                <a:alpha val="39514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Oval 98">
            <a:extLst>
              <a:ext uri="{FF2B5EF4-FFF2-40B4-BE49-F238E27FC236}">
                <a16:creationId xmlns:a16="http://schemas.microsoft.com/office/drawing/2014/main" id="{3BC6DDF3-221E-584A-C83C-E38434F70198}"/>
              </a:ext>
            </a:extLst>
          </p:cNvPr>
          <p:cNvSpPr/>
          <p:nvPr/>
        </p:nvSpPr>
        <p:spPr>
          <a:xfrm>
            <a:off x="5856531" y="3025921"/>
            <a:ext cx="248818" cy="248818"/>
          </a:xfrm>
          <a:prstGeom prst="ellipse">
            <a:avLst/>
          </a:prstGeom>
          <a:solidFill>
            <a:srgbClr val="FFFF99">
              <a:alpha val="50000"/>
            </a:srgbClr>
          </a:solidFill>
          <a:ln>
            <a:solidFill>
              <a:srgbClr val="FFFA00">
                <a:alpha val="50000"/>
              </a:srgbClr>
            </a:solidFill>
          </a:ln>
          <a:effectLst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4F19B69C-B20C-BFC3-6D90-8A3EA757E9B2}"/>
              </a:ext>
            </a:extLst>
          </p:cNvPr>
          <p:cNvSpPr/>
          <p:nvPr/>
        </p:nvSpPr>
        <p:spPr>
          <a:xfrm>
            <a:off x="6271162" y="2619854"/>
            <a:ext cx="248818" cy="248818"/>
          </a:xfrm>
          <a:prstGeom prst="ellipse">
            <a:avLst/>
          </a:prstGeom>
          <a:solidFill>
            <a:srgbClr val="FFFF99">
              <a:alpha val="50000"/>
            </a:srgbClr>
          </a:solidFill>
          <a:ln>
            <a:solidFill>
              <a:srgbClr val="FFFA00">
                <a:alpha val="50000"/>
              </a:srgbClr>
            </a:solidFill>
          </a:ln>
          <a:effectLst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3D99C112-EE79-544D-71AC-1E436AF380E1}"/>
              </a:ext>
            </a:extLst>
          </p:cNvPr>
          <p:cNvSpPr/>
          <p:nvPr/>
        </p:nvSpPr>
        <p:spPr>
          <a:xfrm>
            <a:off x="6934610" y="2873417"/>
            <a:ext cx="248818" cy="248818"/>
          </a:xfrm>
          <a:prstGeom prst="ellipse">
            <a:avLst/>
          </a:prstGeom>
          <a:solidFill>
            <a:srgbClr val="FFFF99">
              <a:alpha val="50000"/>
            </a:srgbClr>
          </a:solidFill>
          <a:ln>
            <a:solidFill>
              <a:srgbClr val="FFFA00">
                <a:alpha val="50000"/>
              </a:srgbClr>
            </a:solidFill>
          </a:ln>
          <a:effectLst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955F1383-83CD-B828-06FE-DDCEBA937F6D}"/>
              </a:ext>
            </a:extLst>
          </p:cNvPr>
          <p:cNvSpPr/>
          <p:nvPr/>
        </p:nvSpPr>
        <p:spPr>
          <a:xfrm>
            <a:off x="7361134" y="3142814"/>
            <a:ext cx="248818" cy="248818"/>
          </a:xfrm>
          <a:prstGeom prst="ellipse">
            <a:avLst/>
          </a:prstGeom>
          <a:solidFill>
            <a:srgbClr val="FFFF99">
              <a:alpha val="50000"/>
            </a:srgbClr>
          </a:solidFill>
          <a:ln>
            <a:solidFill>
              <a:srgbClr val="FFFA00">
                <a:alpha val="50000"/>
              </a:srgbClr>
            </a:solidFill>
          </a:ln>
          <a:effectLst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B38CE991-25A0-442D-077D-6638FD47E728}"/>
              </a:ext>
            </a:extLst>
          </p:cNvPr>
          <p:cNvCxnSpPr>
            <a:cxnSpLocks/>
            <a:stCxn id="99" idx="7"/>
            <a:endCxn id="100" idx="3"/>
          </p:cNvCxnSpPr>
          <p:nvPr/>
        </p:nvCxnSpPr>
        <p:spPr>
          <a:xfrm flipV="1">
            <a:off x="6068910" y="2832233"/>
            <a:ext cx="238691" cy="230127"/>
          </a:xfrm>
          <a:prstGeom prst="line">
            <a:avLst/>
          </a:prstGeom>
          <a:ln w="38100">
            <a:solidFill>
              <a:srgbClr val="FFFA00">
                <a:alpha val="50000"/>
              </a:srgbClr>
            </a:solidFill>
          </a:ln>
          <a:effectLst>
            <a:outerShdw blurRad="70643" dist="38100" dir="2700000" sx="101832" sy="101832" algn="tl" rotWithShape="0">
              <a:schemeClr val="bg1">
                <a:alpha val="39514"/>
              </a:schemeClr>
            </a:outerShdw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C8B211DB-E5C1-2E96-47BD-050C5990BCA5}"/>
              </a:ext>
            </a:extLst>
          </p:cNvPr>
          <p:cNvCxnSpPr>
            <a:stCxn id="100" idx="6"/>
            <a:endCxn id="101" idx="1"/>
          </p:cNvCxnSpPr>
          <p:nvPr/>
        </p:nvCxnSpPr>
        <p:spPr>
          <a:xfrm>
            <a:off x="6519980" y="2744263"/>
            <a:ext cx="451069" cy="165593"/>
          </a:xfrm>
          <a:prstGeom prst="line">
            <a:avLst/>
          </a:prstGeom>
          <a:ln w="38100">
            <a:solidFill>
              <a:srgbClr val="FFFA00">
                <a:alpha val="50000"/>
              </a:srgbClr>
            </a:solidFill>
          </a:ln>
          <a:effectLst>
            <a:outerShdw blurRad="70643" dist="38100" dir="2700000" sx="101832" sy="101832" algn="tl" rotWithShape="0">
              <a:schemeClr val="bg1">
                <a:alpha val="39514"/>
              </a:schemeClr>
            </a:outerShdw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1994D30F-2E93-D786-BCB1-3CA41DFF7E58}"/>
              </a:ext>
            </a:extLst>
          </p:cNvPr>
          <p:cNvCxnSpPr>
            <a:stCxn id="101" idx="6"/>
            <a:endCxn id="102" idx="1"/>
          </p:cNvCxnSpPr>
          <p:nvPr/>
        </p:nvCxnSpPr>
        <p:spPr>
          <a:xfrm>
            <a:off x="7183428" y="2997826"/>
            <a:ext cx="214145" cy="181427"/>
          </a:xfrm>
          <a:prstGeom prst="line">
            <a:avLst/>
          </a:prstGeom>
          <a:ln w="38100">
            <a:solidFill>
              <a:srgbClr val="FFFA00">
                <a:alpha val="50000"/>
              </a:srgbClr>
            </a:solidFill>
          </a:ln>
          <a:effectLst>
            <a:outerShdw blurRad="70643" dist="38100" dir="2700000" sx="101832" sy="101832" algn="tl" rotWithShape="0">
              <a:schemeClr val="bg1">
                <a:alpha val="39514"/>
              </a:schemeClr>
            </a:outerShdw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5559F7E5-60E6-A4BA-D294-E62D1855F733}"/>
              </a:ext>
            </a:extLst>
          </p:cNvPr>
          <p:cNvCxnSpPr>
            <a:cxnSpLocks/>
            <a:stCxn id="102" idx="6"/>
            <a:endCxn id="75" idx="2"/>
          </p:cNvCxnSpPr>
          <p:nvPr/>
        </p:nvCxnSpPr>
        <p:spPr>
          <a:xfrm flipV="1">
            <a:off x="7609952" y="3054281"/>
            <a:ext cx="572844" cy="212942"/>
          </a:xfrm>
          <a:prstGeom prst="line">
            <a:avLst/>
          </a:prstGeom>
          <a:ln w="38100">
            <a:solidFill>
              <a:srgbClr val="FFFA00"/>
            </a:solidFill>
          </a:ln>
          <a:effectLst>
            <a:outerShdw blurRad="70643" dist="38100" dir="2700000" sx="101832" sy="101832" algn="tl" rotWithShape="0">
              <a:schemeClr val="bg1">
                <a:alpha val="39514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Oval 109">
            <a:extLst>
              <a:ext uri="{FF2B5EF4-FFF2-40B4-BE49-F238E27FC236}">
                <a16:creationId xmlns:a16="http://schemas.microsoft.com/office/drawing/2014/main" id="{CE151F2E-74BA-7819-89BB-37DF85579A7B}"/>
              </a:ext>
            </a:extLst>
          </p:cNvPr>
          <p:cNvSpPr/>
          <p:nvPr/>
        </p:nvSpPr>
        <p:spPr>
          <a:xfrm>
            <a:off x="12435173" y="2604055"/>
            <a:ext cx="248818" cy="248818"/>
          </a:xfrm>
          <a:prstGeom prst="ellipse">
            <a:avLst/>
          </a:prstGeom>
          <a:solidFill>
            <a:srgbClr val="FFFF99">
              <a:alpha val="30000"/>
            </a:srgbClr>
          </a:solidFill>
          <a:ln>
            <a:solidFill>
              <a:srgbClr val="FFFA00">
                <a:alpha val="20000"/>
              </a:srgbClr>
            </a:solidFill>
          </a:ln>
          <a:effectLst>
            <a:softEdge rad="38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8363BF92-F848-1E04-EC74-20182B509FE5}"/>
              </a:ext>
            </a:extLst>
          </p:cNvPr>
          <p:cNvSpPr/>
          <p:nvPr/>
        </p:nvSpPr>
        <p:spPr>
          <a:xfrm>
            <a:off x="13332408" y="2956238"/>
            <a:ext cx="248818" cy="248818"/>
          </a:xfrm>
          <a:prstGeom prst="ellipse">
            <a:avLst/>
          </a:prstGeom>
          <a:solidFill>
            <a:srgbClr val="FFFF99">
              <a:alpha val="30000"/>
            </a:srgbClr>
          </a:solidFill>
          <a:ln>
            <a:solidFill>
              <a:srgbClr val="FFFA00">
                <a:alpha val="20000"/>
              </a:srgbClr>
            </a:solidFill>
          </a:ln>
          <a:effectLst>
            <a:softEdge rad="38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665EE31E-E75E-F189-A035-7917A8314A44}"/>
              </a:ext>
            </a:extLst>
          </p:cNvPr>
          <p:cNvSpPr/>
          <p:nvPr/>
        </p:nvSpPr>
        <p:spPr>
          <a:xfrm>
            <a:off x="13946157" y="3055577"/>
            <a:ext cx="248818" cy="248818"/>
          </a:xfrm>
          <a:prstGeom prst="ellipse">
            <a:avLst/>
          </a:prstGeom>
          <a:solidFill>
            <a:srgbClr val="FFFF99">
              <a:alpha val="30000"/>
            </a:srgbClr>
          </a:solidFill>
          <a:ln>
            <a:solidFill>
              <a:srgbClr val="FFFA00">
                <a:alpha val="20000"/>
              </a:srgbClr>
            </a:solidFill>
          </a:ln>
          <a:effectLst>
            <a:softEdge rad="38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0D4704AD-4040-B57B-0824-CA79FB1E2293}"/>
              </a:ext>
            </a:extLst>
          </p:cNvPr>
          <p:cNvCxnSpPr>
            <a:cxnSpLocks/>
            <a:stCxn id="110" idx="5"/>
            <a:endCxn id="111" idx="1"/>
          </p:cNvCxnSpPr>
          <p:nvPr/>
        </p:nvCxnSpPr>
        <p:spPr>
          <a:xfrm>
            <a:off x="12647552" y="2816434"/>
            <a:ext cx="721295" cy="176243"/>
          </a:xfrm>
          <a:prstGeom prst="line">
            <a:avLst/>
          </a:prstGeom>
          <a:ln w="38100">
            <a:solidFill>
              <a:srgbClr val="FFFA00">
                <a:alpha val="20000"/>
              </a:srgbClr>
            </a:solidFill>
          </a:ln>
          <a:effectLst>
            <a:outerShdw blurRad="70643" dist="38100" dir="2700000" sx="101832" sy="101832" algn="tl" rotWithShape="0">
              <a:schemeClr val="bg1">
                <a:alpha val="39514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CE8F7D72-DD29-846B-E57C-DE0C1DDAAE78}"/>
              </a:ext>
            </a:extLst>
          </p:cNvPr>
          <p:cNvCxnSpPr>
            <a:cxnSpLocks/>
            <a:stCxn id="111" idx="6"/>
            <a:endCxn id="112" idx="2"/>
          </p:cNvCxnSpPr>
          <p:nvPr/>
        </p:nvCxnSpPr>
        <p:spPr>
          <a:xfrm>
            <a:off x="13581226" y="3080647"/>
            <a:ext cx="364931" cy="99339"/>
          </a:xfrm>
          <a:prstGeom prst="line">
            <a:avLst/>
          </a:prstGeom>
          <a:ln w="38100">
            <a:solidFill>
              <a:srgbClr val="FFFA00">
                <a:alpha val="20000"/>
              </a:srgbClr>
            </a:solidFill>
          </a:ln>
          <a:effectLst>
            <a:outerShdw blurRad="70643" dist="38100" dir="2700000" sx="101832" sy="101832" algn="tl" rotWithShape="0">
              <a:schemeClr val="bg1">
                <a:alpha val="39514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Oval 114">
            <a:extLst>
              <a:ext uri="{FF2B5EF4-FFF2-40B4-BE49-F238E27FC236}">
                <a16:creationId xmlns:a16="http://schemas.microsoft.com/office/drawing/2014/main" id="{9893C91D-18F5-9884-DDB5-676052D0BA5E}"/>
              </a:ext>
            </a:extLst>
          </p:cNvPr>
          <p:cNvSpPr/>
          <p:nvPr/>
        </p:nvSpPr>
        <p:spPr>
          <a:xfrm>
            <a:off x="10684639" y="2613772"/>
            <a:ext cx="248818" cy="248818"/>
          </a:xfrm>
          <a:prstGeom prst="ellipse">
            <a:avLst/>
          </a:prstGeom>
          <a:solidFill>
            <a:srgbClr val="FFFF99">
              <a:alpha val="20000"/>
            </a:srgbClr>
          </a:solidFill>
          <a:ln>
            <a:solidFill>
              <a:srgbClr val="FFFA00">
                <a:alpha val="20000"/>
              </a:srgbClr>
            </a:solidFill>
          </a:ln>
          <a:effectLst>
            <a:softEdge rad="38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78687B68-CE09-A7D8-402B-61EA35D41E4C}"/>
              </a:ext>
            </a:extLst>
          </p:cNvPr>
          <p:cNvSpPr/>
          <p:nvPr/>
        </p:nvSpPr>
        <p:spPr>
          <a:xfrm>
            <a:off x="11348087" y="2867335"/>
            <a:ext cx="248818" cy="248818"/>
          </a:xfrm>
          <a:prstGeom prst="ellipse">
            <a:avLst/>
          </a:prstGeom>
          <a:solidFill>
            <a:srgbClr val="FFFF99">
              <a:alpha val="20000"/>
            </a:srgbClr>
          </a:solidFill>
          <a:ln>
            <a:solidFill>
              <a:srgbClr val="FFFA00">
                <a:alpha val="20000"/>
              </a:srgbClr>
            </a:solidFill>
          </a:ln>
          <a:effectLst>
            <a:softEdge rad="38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99E497CC-FB56-4743-7B90-A5DB6AC012D1}"/>
              </a:ext>
            </a:extLst>
          </p:cNvPr>
          <p:cNvCxnSpPr>
            <a:cxnSpLocks/>
            <a:stCxn id="77" idx="6"/>
            <a:endCxn id="115" idx="2"/>
          </p:cNvCxnSpPr>
          <p:nvPr/>
        </p:nvCxnSpPr>
        <p:spPr>
          <a:xfrm flipV="1">
            <a:off x="9741476" y="2738181"/>
            <a:ext cx="943163" cy="135236"/>
          </a:xfrm>
          <a:prstGeom prst="line">
            <a:avLst/>
          </a:prstGeom>
          <a:ln w="38100">
            <a:solidFill>
              <a:srgbClr val="FFFA00"/>
            </a:solidFill>
          </a:ln>
          <a:effectLst>
            <a:outerShdw blurRad="70643" dist="38100" dir="2700000" sx="101832" sy="101832" algn="tl" rotWithShape="0">
              <a:schemeClr val="bg1">
                <a:alpha val="39514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75E7A28F-D120-299C-8264-1AF5BCF436CF}"/>
              </a:ext>
            </a:extLst>
          </p:cNvPr>
          <p:cNvCxnSpPr>
            <a:stCxn id="115" idx="6"/>
            <a:endCxn id="116" idx="1"/>
          </p:cNvCxnSpPr>
          <p:nvPr/>
        </p:nvCxnSpPr>
        <p:spPr>
          <a:xfrm>
            <a:off x="10933457" y="2738181"/>
            <a:ext cx="451069" cy="165593"/>
          </a:xfrm>
          <a:prstGeom prst="line">
            <a:avLst/>
          </a:prstGeom>
          <a:ln w="38100">
            <a:solidFill>
              <a:srgbClr val="FFFA00">
                <a:alpha val="20000"/>
              </a:srgbClr>
            </a:solidFill>
          </a:ln>
          <a:effectLst>
            <a:outerShdw blurRad="70643" dist="38100" dir="2700000" sx="101832" sy="101832" algn="tl" rotWithShape="0">
              <a:schemeClr val="bg1">
                <a:alpha val="39514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920FA915-0190-FFE7-AC12-C508A02B05E7}"/>
              </a:ext>
            </a:extLst>
          </p:cNvPr>
          <p:cNvCxnSpPr>
            <a:cxnSpLocks/>
            <a:stCxn id="116" idx="6"/>
            <a:endCxn id="110" idx="2"/>
          </p:cNvCxnSpPr>
          <p:nvPr/>
        </p:nvCxnSpPr>
        <p:spPr>
          <a:xfrm flipV="1">
            <a:off x="11596905" y="2728464"/>
            <a:ext cx="838268" cy="263280"/>
          </a:xfrm>
          <a:prstGeom prst="line">
            <a:avLst/>
          </a:prstGeom>
          <a:ln w="38100">
            <a:solidFill>
              <a:srgbClr val="FFFA00">
                <a:alpha val="24000"/>
              </a:srgbClr>
            </a:solidFill>
          </a:ln>
          <a:effectLst>
            <a:outerShdw blurRad="70643" dist="38100" dir="2700000" sx="101832" sy="101832" algn="tl" rotWithShape="0">
              <a:schemeClr val="bg1">
                <a:alpha val="39514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Elbow Connector 125">
            <a:extLst>
              <a:ext uri="{FF2B5EF4-FFF2-40B4-BE49-F238E27FC236}">
                <a16:creationId xmlns:a16="http://schemas.microsoft.com/office/drawing/2014/main" id="{B252C7D1-929F-1198-C1AF-B037FF3E0A56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187858" y="6767646"/>
            <a:ext cx="1706664" cy="663452"/>
          </a:xfrm>
          <a:prstGeom prst="bentConnector3">
            <a:avLst/>
          </a:prstGeom>
          <a:ln w="22225">
            <a:solidFill>
              <a:srgbClr val="FFFA00"/>
            </a:solidFill>
            <a:prstDash val="dash"/>
            <a:headEnd w="med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Freeform 138">
            <a:extLst>
              <a:ext uri="{FF2B5EF4-FFF2-40B4-BE49-F238E27FC236}">
                <a16:creationId xmlns:a16="http://schemas.microsoft.com/office/drawing/2014/main" id="{2AAD390C-F44B-096E-0D4D-D920D8451BA6}"/>
              </a:ext>
            </a:extLst>
          </p:cNvPr>
          <p:cNvSpPr/>
          <p:nvPr/>
        </p:nvSpPr>
        <p:spPr>
          <a:xfrm>
            <a:off x="4758267" y="6246040"/>
            <a:ext cx="1117600" cy="982133"/>
          </a:xfrm>
          <a:custGeom>
            <a:avLst/>
            <a:gdLst>
              <a:gd name="connsiteX0" fmla="*/ 1109133 w 1117600"/>
              <a:gd name="connsiteY0" fmla="*/ 982133 h 982133"/>
              <a:gd name="connsiteX1" fmla="*/ 1117600 w 1117600"/>
              <a:gd name="connsiteY1" fmla="*/ 736600 h 982133"/>
              <a:gd name="connsiteX2" fmla="*/ 0 w 1117600"/>
              <a:gd name="connsiteY2" fmla="*/ 745067 h 982133"/>
              <a:gd name="connsiteX3" fmla="*/ 0 w 1117600"/>
              <a:gd name="connsiteY3" fmla="*/ 0 h 982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7600" h="982133">
                <a:moveTo>
                  <a:pt x="1109133" y="982133"/>
                </a:moveTo>
                <a:lnTo>
                  <a:pt x="1117600" y="736600"/>
                </a:lnTo>
                <a:lnTo>
                  <a:pt x="0" y="745067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FFFA00"/>
            </a:solidFill>
            <a:prstDash val="dash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Freeform 139">
            <a:extLst>
              <a:ext uri="{FF2B5EF4-FFF2-40B4-BE49-F238E27FC236}">
                <a16:creationId xmlns:a16="http://schemas.microsoft.com/office/drawing/2014/main" id="{CE1D9896-1244-7C52-02C2-BD63B68BB807}"/>
              </a:ext>
            </a:extLst>
          </p:cNvPr>
          <p:cNvSpPr/>
          <p:nvPr/>
        </p:nvSpPr>
        <p:spPr>
          <a:xfrm>
            <a:off x="5071533" y="6254507"/>
            <a:ext cx="1312334" cy="1236133"/>
          </a:xfrm>
          <a:custGeom>
            <a:avLst/>
            <a:gdLst>
              <a:gd name="connsiteX0" fmla="*/ 1312334 w 1312334"/>
              <a:gd name="connsiteY0" fmla="*/ 1236133 h 1236133"/>
              <a:gd name="connsiteX1" fmla="*/ 1312334 w 1312334"/>
              <a:gd name="connsiteY1" fmla="*/ 601133 h 1236133"/>
              <a:gd name="connsiteX2" fmla="*/ 0 w 1312334"/>
              <a:gd name="connsiteY2" fmla="*/ 601133 h 1236133"/>
              <a:gd name="connsiteX3" fmla="*/ 0 w 1312334"/>
              <a:gd name="connsiteY3" fmla="*/ 0 h 1236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2334" h="1236133">
                <a:moveTo>
                  <a:pt x="1312334" y="1236133"/>
                </a:moveTo>
                <a:lnTo>
                  <a:pt x="1312334" y="601133"/>
                </a:lnTo>
                <a:lnTo>
                  <a:pt x="0" y="601133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FFFA00"/>
            </a:solidFill>
            <a:prstDash val="dash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Freeform 140">
            <a:extLst>
              <a:ext uri="{FF2B5EF4-FFF2-40B4-BE49-F238E27FC236}">
                <a16:creationId xmlns:a16="http://schemas.microsoft.com/office/drawing/2014/main" id="{0428FFCF-6349-052D-C2A3-F9E3D28039AD}"/>
              </a:ext>
            </a:extLst>
          </p:cNvPr>
          <p:cNvSpPr/>
          <p:nvPr/>
        </p:nvSpPr>
        <p:spPr>
          <a:xfrm>
            <a:off x="5350933" y="6262973"/>
            <a:ext cx="2269067" cy="1481667"/>
          </a:xfrm>
          <a:custGeom>
            <a:avLst/>
            <a:gdLst>
              <a:gd name="connsiteX0" fmla="*/ 2269067 w 2269067"/>
              <a:gd name="connsiteY0" fmla="*/ 1481667 h 1481667"/>
              <a:gd name="connsiteX1" fmla="*/ 2269067 w 2269067"/>
              <a:gd name="connsiteY1" fmla="*/ 406400 h 1481667"/>
              <a:gd name="connsiteX2" fmla="*/ 0 w 2269067"/>
              <a:gd name="connsiteY2" fmla="*/ 406400 h 1481667"/>
              <a:gd name="connsiteX3" fmla="*/ 0 w 2269067"/>
              <a:gd name="connsiteY3" fmla="*/ 0 h 1481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9067" h="1481667">
                <a:moveTo>
                  <a:pt x="2269067" y="1481667"/>
                </a:moveTo>
                <a:lnTo>
                  <a:pt x="2269067" y="406400"/>
                </a:lnTo>
                <a:lnTo>
                  <a:pt x="0" y="40640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FFFA00"/>
            </a:solidFill>
            <a:prstDash val="dash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Freeform 142">
            <a:extLst>
              <a:ext uri="{FF2B5EF4-FFF2-40B4-BE49-F238E27FC236}">
                <a16:creationId xmlns:a16="http://schemas.microsoft.com/office/drawing/2014/main" id="{021B95F9-C5FA-9AF6-18D7-1ECD7C27BD68}"/>
              </a:ext>
            </a:extLst>
          </p:cNvPr>
          <p:cNvSpPr/>
          <p:nvPr/>
        </p:nvSpPr>
        <p:spPr>
          <a:xfrm>
            <a:off x="8725881" y="5639779"/>
            <a:ext cx="473544" cy="1125256"/>
          </a:xfrm>
          <a:custGeom>
            <a:avLst/>
            <a:gdLst>
              <a:gd name="connsiteX0" fmla="*/ 1109133 w 1117600"/>
              <a:gd name="connsiteY0" fmla="*/ 982133 h 982133"/>
              <a:gd name="connsiteX1" fmla="*/ 1117600 w 1117600"/>
              <a:gd name="connsiteY1" fmla="*/ 736600 h 982133"/>
              <a:gd name="connsiteX2" fmla="*/ 0 w 1117600"/>
              <a:gd name="connsiteY2" fmla="*/ 745067 h 982133"/>
              <a:gd name="connsiteX3" fmla="*/ 0 w 1117600"/>
              <a:gd name="connsiteY3" fmla="*/ 0 h 982133"/>
              <a:gd name="connsiteX0" fmla="*/ 814935 w 1117600"/>
              <a:gd name="connsiteY0" fmla="*/ 1212721 h 1212721"/>
              <a:gd name="connsiteX1" fmla="*/ 1117600 w 1117600"/>
              <a:gd name="connsiteY1" fmla="*/ 736600 h 1212721"/>
              <a:gd name="connsiteX2" fmla="*/ 0 w 1117600"/>
              <a:gd name="connsiteY2" fmla="*/ 745067 h 1212721"/>
              <a:gd name="connsiteX3" fmla="*/ 0 w 1117600"/>
              <a:gd name="connsiteY3" fmla="*/ 0 h 1212721"/>
              <a:gd name="connsiteX0" fmla="*/ 814935 w 823402"/>
              <a:gd name="connsiteY0" fmla="*/ 1212721 h 1212721"/>
              <a:gd name="connsiteX1" fmla="*/ 823402 w 823402"/>
              <a:gd name="connsiteY1" fmla="*/ 871772 h 1212721"/>
              <a:gd name="connsiteX2" fmla="*/ 0 w 823402"/>
              <a:gd name="connsiteY2" fmla="*/ 745067 h 1212721"/>
              <a:gd name="connsiteX3" fmla="*/ 0 w 823402"/>
              <a:gd name="connsiteY3" fmla="*/ 0 h 1212721"/>
              <a:gd name="connsiteX0" fmla="*/ 814935 w 823402"/>
              <a:gd name="connsiteY0" fmla="*/ 1212721 h 1212721"/>
              <a:gd name="connsiteX1" fmla="*/ 823402 w 823402"/>
              <a:gd name="connsiteY1" fmla="*/ 871772 h 1212721"/>
              <a:gd name="connsiteX2" fmla="*/ 349858 w 823402"/>
              <a:gd name="connsiteY2" fmla="*/ 864336 h 1212721"/>
              <a:gd name="connsiteX3" fmla="*/ 0 w 823402"/>
              <a:gd name="connsiteY3" fmla="*/ 0 h 1212721"/>
              <a:gd name="connsiteX0" fmla="*/ 465077 w 473544"/>
              <a:gd name="connsiteY0" fmla="*/ 1125256 h 1125256"/>
              <a:gd name="connsiteX1" fmla="*/ 473544 w 473544"/>
              <a:gd name="connsiteY1" fmla="*/ 784307 h 1125256"/>
              <a:gd name="connsiteX2" fmla="*/ 0 w 473544"/>
              <a:gd name="connsiteY2" fmla="*/ 776871 h 1125256"/>
              <a:gd name="connsiteX3" fmla="*/ 7950 w 473544"/>
              <a:gd name="connsiteY3" fmla="*/ 0 h 1125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3544" h="1125256">
                <a:moveTo>
                  <a:pt x="465077" y="1125256"/>
                </a:moveTo>
                <a:lnTo>
                  <a:pt x="473544" y="784307"/>
                </a:lnTo>
                <a:lnTo>
                  <a:pt x="0" y="776871"/>
                </a:lnTo>
                <a:lnTo>
                  <a:pt x="7950" y="0"/>
                </a:lnTo>
              </a:path>
            </a:pathLst>
          </a:custGeom>
          <a:noFill/>
          <a:ln w="25400">
            <a:solidFill>
              <a:srgbClr val="FFFA00"/>
            </a:solidFill>
            <a:prstDash val="dash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6" name="Elbow Connector 145">
            <a:extLst>
              <a:ext uri="{FF2B5EF4-FFF2-40B4-BE49-F238E27FC236}">
                <a16:creationId xmlns:a16="http://schemas.microsoft.com/office/drawing/2014/main" id="{86EFF30F-BB49-C6D8-9EF4-A5CC04D8DDD4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723903" y="5626870"/>
            <a:ext cx="757138" cy="755507"/>
          </a:xfrm>
          <a:prstGeom prst="bentConnector3">
            <a:avLst/>
          </a:prstGeom>
          <a:ln w="22225">
            <a:solidFill>
              <a:srgbClr val="FFFA00"/>
            </a:solidFill>
            <a:prstDash val="dash"/>
            <a:headEnd w="med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>
            <a:extLst>
              <a:ext uri="{FF2B5EF4-FFF2-40B4-BE49-F238E27FC236}">
                <a16:creationId xmlns:a16="http://schemas.microsoft.com/office/drawing/2014/main" id="{4B29E532-9BA3-AB31-3B7A-F43CB13555DB}"/>
              </a:ext>
            </a:extLst>
          </p:cNvPr>
          <p:cNvCxnSpPr>
            <a:cxnSpLocks/>
          </p:cNvCxnSpPr>
          <p:nvPr/>
        </p:nvCxnSpPr>
        <p:spPr>
          <a:xfrm flipV="1">
            <a:off x="9143999" y="5641567"/>
            <a:ext cx="0" cy="304604"/>
          </a:xfrm>
          <a:prstGeom prst="straightConnector1">
            <a:avLst/>
          </a:prstGeom>
          <a:ln w="22225">
            <a:solidFill>
              <a:srgbClr val="FFFA00"/>
            </a:solidFill>
            <a:prstDash val="dash"/>
            <a:headEnd w="med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A7DCBEF1-509C-5573-52A8-280CA3BEA294}"/>
              </a:ext>
            </a:extLst>
          </p:cNvPr>
          <p:cNvCxnSpPr>
            <a:cxnSpLocks/>
          </p:cNvCxnSpPr>
          <p:nvPr/>
        </p:nvCxnSpPr>
        <p:spPr>
          <a:xfrm flipV="1">
            <a:off x="9665793" y="5641567"/>
            <a:ext cx="0" cy="852037"/>
          </a:xfrm>
          <a:prstGeom prst="straightConnector1">
            <a:avLst/>
          </a:prstGeom>
          <a:ln w="22225">
            <a:solidFill>
              <a:srgbClr val="FFFA00"/>
            </a:solidFill>
            <a:prstDash val="dash"/>
            <a:headEnd w="med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A07390D9-F2C3-9570-98D7-3DD96296CB36}"/>
              </a:ext>
            </a:extLst>
          </p:cNvPr>
          <p:cNvCxnSpPr>
            <a:cxnSpLocks/>
          </p:cNvCxnSpPr>
          <p:nvPr/>
        </p:nvCxnSpPr>
        <p:spPr>
          <a:xfrm flipV="1">
            <a:off x="12250113" y="5882054"/>
            <a:ext cx="0" cy="206402"/>
          </a:xfrm>
          <a:prstGeom prst="straightConnector1">
            <a:avLst/>
          </a:prstGeom>
          <a:ln w="22225">
            <a:solidFill>
              <a:srgbClr val="FFFA00"/>
            </a:solidFill>
            <a:prstDash val="dash"/>
            <a:headEnd w="med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Freeform 160">
            <a:extLst>
              <a:ext uri="{FF2B5EF4-FFF2-40B4-BE49-F238E27FC236}">
                <a16:creationId xmlns:a16="http://schemas.microsoft.com/office/drawing/2014/main" id="{6CD28A29-D4F4-E461-8D8A-DE94C3BAFCC0}"/>
              </a:ext>
            </a:extLst>
          </p:cNvPr>
          <p:cNvSpPr/>
          <p:nvPr/>
        </p:nvSpPr>
        <p:spPr>
          <a:xfrm>
            <a:off x="10797871" y="5898391"/>
            <a:ext cx="612251" cy="405517"/>
          </a:xfrm>
          <a:custGeom>
            <a:avLst/>
            <a:gdLst>
              <a:gd name="connsiteX0" fmla="*/ 0 w 612251"/>
              <a:gd name="connsiteY0" fmla="*/ 405517 h 405517"/>
              <a:gd name="connsiteX1" fmla="*/ 0 w 612251"/>
              <a:gd name="connsiteY1" fmla="*/ 198783 h 405517"/>
              <a:gd name="connsiteX2" fmla="*/ 612251 w 612251"/>
              <a:gd name="connsiteY2" fmla="*/ 198783 h 405517"/>
              <a:gd name="connsiteX3" fmla="*/ 612251 w 612251"/>
              <a:gd name="connsiteY3" fmla="*/ 0 h 405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2251" h="405517">
                <a:moveTo>
                  <a:pt x="0" y="405517"/>
                </a:moveTo>
                <a:lnTo>
                  <a:pt x="0" y="198783"/>
                </a:lnTo>
                <a:lnTo>
                  <a:pt x="612251" y="198783"/>
                </a:lnTo>
                <a:lnTo>
                  <a:pt x="612251" y="0"/>
                </a:lnTo>
              </a:path>
            </a:pathLst>
          </a:custGeom>
          <a:noFill/>
          <a:ln>
            <a:solidFill>
              <a:srgbClr val="FFFA00"/>
            </a:solidFill>
            <a:prstDash val="dash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Freeform 161">
            <a:extLst>
              <a:ext uri="{FF2B5EF4-FFF2-40B4-BE49-F238E27FC236}">
                <a16:creationId xmlns:a16="http://schemas.microsoft.com/office/drawing/2014/main" id="{363660C0-4E05-F22A-4B27-CFBF47BA3AA0}"/>
              </a:ext>
            </a:extLst>
          </p:cNvPr>
          <p:cNvSpPr/>
          <p:nvPr/>
        </p:nvSpPr>
        <p:spPr>
          <a:xfrm>
            <a:off x="11402170" y="5898391"/>
            <a:ext cx="373712" cy="604299"/>
          </a:xfrm>
          <a:custGeom>
            <a:avLst/>
            <a:gdLst>
              <a:gd name="connsiteX0" fmla="*/ 0 w 373712"/>
              <a:gd name="connsiteY0" fmla="*/ 604299 h 604299"/>
              <a:gd name="connsiteX1" fmla="*/ 0 w 373712"/>
              <a:gd name="connsiteY1" fmla="*/ 381663 h 604299"/>
              <a:gd name="connsiteX2" fmla="*/ 373712 w 373712"/>
              <a:gd name="connsiteY2" fmla="*/ 381663 h 604299"/>
              <a:gd name="connsiteX3" fmla="*/ 373712 w 373712"/>
              <a:gd name="connsiteY3" fmla="*/ 0 h 604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712" h="604299">
                <a:moveTo>
                  <a:pt x="0" y="604299"/>
                </a:moveTo>
                <a:lnTo>
                  <a:pt x="0" y="381663"/>
                </a:lnTo>
                <a:lnTo>
                  <a:pt x="373712" y="381663"/>
                </a:lnTo>
                <a:lnTo>
                  <a:pt x="373712" y="0"/>
                </a:lnTo>
              </a:path>
            </a:pathLst>
          </a:custGeom>
          <a:noFill/>
          <a:ln>
            <a:solidFill>
              <a:srgbClr val="FFFA00"/>
            </a:solidFill>
            <a:prstDash val="dash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ACDFC5D3-93C9-D847-9CBA-723B566CD5E3}"/>
              </a:ext>
            </a:extLst>
          </p:cNvPr>
          <p:cNvCxnSpPr>
            <a:cxnSpLocks/>
          </p:cNvCxnSpPr>
          <p:nvPr/>
        </p:nvCxnSpPr>
        <p:spPr>
          <a:xfrm flipV="1">
            <a:off x="12613138" y="5882054"/>
            <a:ext cx="0" cy="714751"/>
          </a:xfrm>
          <a:prstGeom prst="straightConnector1">
            <a:avLst/>
          </a:prstGeom>
          <a:ln w="22225">
            <a:solidFill>
              <a:srgbClr val="FFFA00"/>
            </a:solidFill>
            <a:prstDash val="dash"/>
            <a:headEnd w="med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Arrow Connector 164">
            <a:extLst>
              <a:ext uri="{FF2B5EF4-FFF2-40B4-BE49-F238E27FC236}">
                <a16:creationId xmlns:a16="http://schemas.microsoft.com/office/drawing/2014/main" id="{84C01900-F529-199D-87BD-250D99566955}"/>
              </a:ext>
            </a:extLst>
          </p:cNvPr>
          <p:cNvCxnSpPr>
            <a:cxnSpLocks/>
          </p:cNvCxnSpPr>
          <p:nvPr/>
        </p:nvCxnSpPr>
        <p:spPr>
          <a:xfrm flipV="1">
            <a:off x="13239796" y="5825036"/>
            <a:ext cx="0" cy="206402"/>
          </a:xfrm>
          <a:prstGeom prst="straightConnector1">
            <a:avLst/>
          </a:prstGeom>
          <a:ln w="22225">
            <a:solidFill>
              <a:srgbClr val="FFFA00"/>
            </a:solidFill>
            <a:prstDash val="dash"/>
            <a:headEnd w="med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Freeform 165">
            <a:extLst>
              <a:ext uri="{FF2B5EF4-FFF2-40B4-BE49-F238E27FC236}">
                <a16:creationId xmlns:a16="http://schemas.microsoft.com/office/drawing/2014/main" id="{0A584101-6433-0729-363E-AE593C1A150B}"/>
              </a:ext>
            </a:extLst>
          </p:cNvPr>
          <p:cNvSpPr/>
          <p:nvPr/>
        </p:nvSpPr>
        <p:spPr>
          <a:xfrm>
            <a:off x="12889064" y="5922245"/>
            <a:ext cx="429371" cy="564543"/>
          </a:xfrm>
          <a:custGeom>
            <a:avLst/>
            <a:gdLst>
              <a:gd name="connsiteX0" fmla="*/ 429371 w 429371"/>
              <a:gd name="connsiteY0" fmla="*/ 564543 h 564543"/>
              <a:gd name="connsiteX1" fmla="*/ 429371 w 429371"/>
              <a:gd name="connsiteY1" fmla="*/ 437322 h 564543"/>
              <a:gd name="connsiteX2" fmla="*/ 0 w 429371"/>
              <a:gd name="connsiteY2" fmla="*/ 437322 h 564543"/>
              <a:gd name="connsiteX3" fmla="*/ 0 w 429371"/>
              <a:gd name="connsiteY3" fmla="*/ 0 h 564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9371" h="564543">
                <a:moveTo>
                  <a:pt x="429371" y="564543"/>
                </a:moveTo>
                <a:lnTo>
                  <a:pt x="429371" y="437322"/>
                </a:lnTo>
                <a:lnTo>
                  <a:pt x="0" y="437322"/>
                </a:lnTo>
                <a:lnTo>
                  <a:pt x="0" y="0"/>
                </a:lnTo>
              </a:path>
            </a:pathLst>
          </a:custGeom>
          <a:noFill/>
          <a:ln>
            <a:solidFill>
              <a:srgbClr val="FFFA00"/>
            </a:solidFill>
            <a:prstDash val="dash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Freeform 166">
            <a:extLst>
              <a:ext uri="{FF2B5EF4-FFF2-40B4-BE49-F238E27FC236}">
                <a16:creationId xmlns:a16="http://schemas.microsoft.com/office/drawing/2014/main" id="{134A619B-0EDB-716B-64F7-D69E506E4E4A}"/>
              </a:ext>
            </a:extLst>
          </p:cNvPr>
          <p:cNvSpPr/>
          <p:nvPr/>
        </p:nvSpPr>
        <p:spPr>
          <a:xfrm>
            <a:off x="15043868" y="5787073"/>
            <a:ext cx="580445" cy="349857"/>
          </a:xfrm>
          <a:custGeom>
            <a:avLst/>
            <a:gdLst>
              <a:gd name="connsiteX0" fmla="*/ 0 w 580445"/>
              <a:gd name="connsiteY0" fmla="*/ 349857 h 349857"/>
              <a:gd name="connsiteX1" fmla="*/ 0 w 580445"/>
              <a:gd name="connsiteY1" fmla="*/ 190831 h 349857"/>
              <a:gd name="connsiteX2" fmla="*/ 580445 w 580445"/>
              <a:gd name="connsiteY2" fmla="*/ 190831 h 349857"/>
              <a:gd name="connsiteX3" fmla="*/ 580445 w 580445"/>
              <a:gd name="connsiteY3" fmla="*/ 0 h 349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0445" h="349857">
                <a:moveTo>
                  <a:pt x="0" y="349857"/>
                </a:moveTo>
                <a:lnTo>
                  <a:pt x="0" y="190831"/>
                </a:lnTo>
                <a:lnTo>
                  <a:pt x="580445" y="190831"/>
                </a:lnTo>
                <a:lnTo>
                  <a:pt x="580445" y="0"/>
                </a:lnTo>
              </a:path>
            </a:pathLst>
          </a:custGeom>
          <a:noFill/>
          <a:ln>
            <a:solidFill>
              <a:srgbClr val="FFFA00"/>
            </a:solidFill>
            <a:prstDash val="dash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Freeform 167">
            <a:extLst>
              <a:ext uri="{FF2B5EF4-FFF2-40B4-BE49-F238E27FC236}">
                <a16:creationId xmlns:a16="http://schemas.microsoft.com/office/drawing/2014/main" id="{B18F982A-7ABA-F2FD-1062-6248A40927C2}"/>
              </a:ext>
            </a:extLst>
          </p:cNvPr>
          <p:cNvSpPr/>
          <p:nvPr/>
        </p:nvSpPr>
        <p:spPr>
          <a:xfrm>
            <a:off x="15672021" y="5787073"/>
            <a:ext cx="429370" cy="596348"/>
          </a:xfrm>
          <a:custGeom>
            <a:avLst/>
            <a:gdLst>
              <a:gd name="connsiteX0" fmla="*/ 0 w 429370"/>
              <a:gd name="connsiteY0" fmla="*/ 596348 h 596348"/>
              <a:gd name="connsiteX1" fmla="*/ 0 w 429370"/>
              <a:gd name="connsiteY1" fmla="*/ 413468 h 596348"/>
              <a:gd name="connsiteX2" fmla="*/ 429370 w 429370"/>
              <a:gd name="connsiteY2" fmla="*/ 413468 h 596348"/>
              <a:gd name="connsiteX3" fmla="*/ 429370 w 429370"/>
              <a:gd name="connsiteY3" fmla="*/ 0 h 596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9370" h="596348">
                <a:moveTo>
                  <a:pt x="0" y="596348"/>
                </a:moveTo>
                <a:lnTo>
                  <a:pt x="0" y="413468"/>
                </a:lnTo>
                <a:lnTo>
                  <a:pt x="429370" y="413468"/>
                </a:lnTo>
                <a:lnTo>
                  <a:pt x="429370" y="0"/>
                </a:lnTo>
              </a:path>
            </a:pathLst>
          </a:custGeom>
          <a:noFill/>
          <a:ln>
            <a:solidFill>
              <a:srgbClr val="FFFA00"/>
            </a:solidFill>
            <a:prstDash val="dash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9" name="Straight Arrow Connector 168">
            <a:extLst>
              <a:ext uri="{FF2B5EF4-FFF2-40B4-BE49-F238E27FC236}">
                <a16:creationId xmlns:a16="http://schemas.microsoft.com/office/drawing/2014/main" id="{3E429353-3C76-A978-1AC6-1DE072192933}"/>
              </a:ext>
            </a:extLst>
          </p:cNvPr>
          <p:cNvCxnSpPr>
            <a:cxnSpLocks/>
          </p:cNvCxnSpPr>
          <p:nvPr/>
        </p:nvCxnSpPr>
        <p:spPr>
          <a:xfrm flipV="1">
            <a:off x="16609279" y="5728722"/>
            <a:ext cx="17424" cy="666680"/>
          </a:xfrm>
          <a:prstGeom prst="straightConnector1">
            <a:avLst/>
          </a:prstGeom>
          <a:ln w="22225">
            <a:solidFill>
              <a:srgbClr val="FFFA00"/>
            </a:solidFill>
            <a:prstDash val="dash"/>
            <a:headEnd w="med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Freeform 170">
            <a:extLst>
              <a:ext uri="{FF2B5EF4-FFF2-40B4-BE49-F238E27FC236}">
                <a16:creationId xmlns:a16="http://schemas.microsoft.com/office/drawing/2014/main" id="{FE14A086-4B0D-6C80-CD52-49201C81AF2A}"/>
              </a:ext>
            </a:extLst>
          </p:cNvPr>
          <p:cNvSpPr/>
          <p:nvPr/>
        </p:nvSpPr>
        <p:spPr>
          <a:xfrm>
            <a:off x="4720856" y="3763926"/>
            <a:ext cx="1765004" cy="1446027"/>
          </a:xfrm>
          <a:custGeom>
            <a:avLst/>
            <a:gdLst>
              <a:gd name="connsiteX0" fmla="*/ 0 w 1765004"/>
              <a:gd name="connsiteY0" fmla="*/ 1446027 h 1446027"/>
              <a:gd name="connsiteX1" fmla="*/ 0 w 1765004"/>
              <a:gd name="connsiteY1" fmla="*/ 446567 h 1446027"/>
              <a:gd name="connsiteX2" fmla="*/ 1765004 w 1765004"/>
              <a:gd name="connsiteY2" fmla="*/ 446567 h 1446027"/>
              <a:gd name="connsiteX3" fmla="*/ 1765004 w 1765004"/>
              <a:gd name="connsiteY3" fmla="*/ 0 h 144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5004" h="1446027">
                <a:moveTo>
                  <a:pt x="0" y="1446027"/>
                </a:moveTo>
                <a:lnTo>
                  <a:pt x="0" y="446567"/>
                </a:lnTo>
                <a:lnTo>
                  <a:pt x="1765004" y="446567"/>
                </a:lnTo>
                <a:lnTo>
                  <a:pt x="1765004" y="0"/>
                </a:lnTo>
              </a:path>
            </a:pathLst>
          </a:custGeom>
          <a:noFill/>
          <a:ln>
            <a:solidFill>
              <a:srgbClr val="FFFA00"/>
            </a:solidFill>
            <a:prstDash val="dashDot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Freeform 171">
            <a:extLst>
              <a:ext uri="{FF2B5EF4-FFF2-40B4-BE49-F238E27FC236}">
                <a16:creationId xmlns:a16="http://schemas.microsoft.com/office/drawing/2014/main" id="{10C7C019-F0E3-34BC-D9BC-71E1E0799C71}"/>
              </a:ext>
            </a:extLst>
          </p:cNvPr>
          <p:cNvSpPr/>
          <p:nvPr/>
        </p:nvSpPr>
        <p:spPr>
          <a:xfrm>
            <a:off x="9101470" y="3678865"/>
            <a:ext cx="0" cy="935665"/>
          </a:xfrm>
          <a:custGeom>
            <a:avLst/>
            <a:gdLst>
              <a:gd name="connsiteX0" fmla="*/ 0 w 0"/>
              <a:gd name="connsiteY0" fmla="*/ 935665 h 935665"/>
              <a:gd name="connsiteX1" fmla="*/ 0 w 0"/>
              <a:gd name="connsiteY1" fmla="*/ 0 h 935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935665">
                <a:moveTo>
                  <a:pt x="0" y="935665"/>
                </a:moveTo>
                <a:lnTo>
                  <a:pt x="0" y="0"/>
                </a:lnTo>
              </a:path>
            </a:pathLst>
          </a:custGeom>
          <a:noFill/>
          <a:ln>
            <a:solidFill>
              <a:srgbClr val="FFFA00"/>
            </a:solidFill>
            <a:prstDash val="dashDot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Freeform 172">
            <a:extLst>
              <a:ext uri="{FF2B5EF4-FFF2-40B4-BE49-F238E27FC236}">
                <a16:creationId xmlns:a16="http://schemas.microsoft.com/office/drawing/2014/main" id="{2BBC13AC-A0AE-3781-557D-C27F8D3AA807}"/>
              </a:ext>
            </a:extLst>
          </p:cNvPr>
          <p:cNvSpPr/>
          <p:nvPr/>
        </p:nvSpPr>
        <p:spPr>
          <a:xfrm>
            <a:off x="11249247" y="3742660"/>
            <a:ext cx="1254641" cy="1105787"/>
          </a:xfrm>
          <a:custGeom>
            <a:avLst/>
            <a:gdLst>
              <a:gd name="connsiteX0" fmla="*/ 1254641 w 1254641"/>
              <a:gd name="connsiteY0" fmla="*/ 1105787 h 1105787"/>
              <a:gd name="connsiteX1" fmla="*/ 1254641 w 1254641"/>
              <a:gd name="connsiteY1" fmla="*/ 531628 h 1105787"/>
              <a:gd name="connsiteX2" fmla="*/ 0 w 1254641"/>
              <a:gd name="connsiteY2" fmla="*/ 531628 h 1105787"/>
              <a:gd name="connsiteX3" fmla="*/ 0 w 1254641"/>
              <a:gd name="connsiteY3" fmla="*/ 0 h 1105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4641" h="1105787">
                <a:moveTo>
                  <a:pt x="1254641" y="1105787"/>
                </a:moveTo>
                <a:lnTo>
                  <a:pt x="1254641" y="531628"/>
                </a:lnTo>
                <a:lnTo>
                  <a:pt x="0" y="531628"/>
                </a:lnTo>
                <a:lnTo>
                  <a:pt x="0" y="0"/>
                </a:lnTo>
              </a:path>
            </a:pathLst>
          </a:custGeom>
          <a:noFill/>
          <a:ln>
            <a:solidFill>
              <a:srgbClr val="FFFA00"/>
            </a:solidFill>
            <a:prstDash val="dashDot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Freeform 173">
            <a:extLst>
              <a:ext uri="{FF2B5EF4-FFF2-40B4-BE49-F238E27FC236}">
                <a16:creationId xmlns:a16="http://schemas.microsoft.com/office/drawing/2014/main" id="{7B5D8D8B-F07D-9954-BBA9-98E08F3479F3}"/>
              </a:ext>
            </a:extLst>
          </p:cNvPr>
          <p:cNvSpPr/>
          <p:nvPr/>
        </p:nvSpPr>
        <p:spPr>
          <a:xfrm>
            <a:off x="13269433" y="3721395"/>
            <a:ext cx="3083441" cy="999461"/>
          </a:xfrm>
          <a:custGeom>
            <a:avLst/>
            <a:gdLst>
              <a:gd name="connsiteX0" fmla="*/ 3083441 w 3083441"/>
              <a:gd name="connsiteY0" fmla="*/ 999461 h 999461"/>
              <a:gd name="connsiteX1" fmla="*/ 3083441 w 3083441"/>
              <a:gd name="connsiteY1" fmla="*/ 489098 h 999461"/>
              <a:gd name="connsiteX2" fmla="*/ 0 w 3083441"/>
              <a:gd name="connsiteY2" fmla="*/ 489098 h 999461"/>
              <a:gd name="connsiteX3" fmla="*/ 0 w 3083441"/>
              <a:gd name="connsiteY3" fmla="*/ 0 h 999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3441" h="999461">
                <a:moveTo>
                  <a:pt x="3083441" y="999461"/>
                </a:moveTo>
                <a:lnTo>
                  <a:pt x="3083441" y="489098"/>
                </a:lnTo>
                <a:lnTo>
                  <a:pt x="0" y="489098"/>
                </a:lnTo>
                <a:lnTo>
                  <a:pt x="0" y="0"/>
                </a:lnTo>
              </a:path>
            </a:pathLst>
          </a:custGeom>
          <a:noFill/>
          <a:ln>
            <a:solidFill>
              <a:srgbClr val="FFFA00"/>
            </a:solidFill>
            <a:prstDash val="dashDot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logo with text on it&#10;&#10;Description automatically generated">
            <a:extLst>
              <a:ext uri="{FF2B5EF4-FFF2-40B4-BE49-F238E27FC236}">
                <a16:creationId xmlns:a16="http://schemas.microsoft.com/office/drawing/2014/main" id="{2A1FE231-05E5-A61E-04F5-F1ABD831CA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972" y="1536768"/>
            <a:ext cx="3964877" cy="3964877"/>
          </a:xfrm>
          <a:prstGeom prst="rect">
            <a:avLst/>
          </a:prstGeom>
        </p:spPr>
      </p:pic>
      <p:sp>
        <p:nvSpPr>
          <p:cNvPr id="8" name="Round Diagonal Corner of Rectangle 7">
            <a:extLst>
              <a:ext uri="{FF2B5EF4-FFF2-40B4-BE49-F238E27FC236}">
                <a16:creationId xmlns:a16="http://schemas.microsoft.com/office/drawing/2014/main" id="{B32B4144-D4BE-16BD-7105-EF011157FFC6}"/>
              </a:ext>
            </a:extLst>
          </p:cNvPr>
          <p:cNvSpPr/>
          <p:nvPr/>
        </p:nvSpPr>
        <p:spPr>
          <a:xfrm>
            <a:off x="362783" y="4723882"/>
            <a:ext cx="5961888" cy="2041154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glow rad="254000">
              <a:schemeClr val="accent3">
                <a:lumMod val="75000"/>
                <a:alpha val="6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rgbClr val="074257"/>
                </a:solidFill>
              </a:rPr>
              <a:t>Security API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74257"/>
                </a:solidFill>
              </a:rPr>
              <a:t>REST-full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74257"/>
                </a:solidFill>
              </a:rPr>
              <a:t>Open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74257"/>
                </a:solidFill>
              </a:rPr>
              <a:t>Extensible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74257"/>
                </a:solidFill>
              </a:rPr>
              <a:t>Cross-platform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74257"/>
                </a:solidFill>
              </a:rPr>
              <a:t>Multi-ownership</a:t>
            </a:r>
          </a:p>
        </p:txBody>
      </p:sp>
      <p:pic>
        <p:nvPicPr>
          <p:cNvPr id="10" name="Picture 9" descr="A blue and white letters&#10;&#10;Description automatically generated">
            <a:extLst>
              <a:ext uri="{FF2B5EF4-FFF2-40B4-BE49-F238E27FC236}">
                <a16:creationId xmlns:a16="http://schemas.microsoft.com/office/drawing/2014/main" id="{8D806728-021C-754A-152B-B923C99802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590" y="5099453"/>
            <a:ext cx="3305953" cy="738146"/>
          </a:xfrm>
          <a:prstGeom prst="rect">
            <a:avLst/>
          </a:prstGeom>
          <a:ln>
            <a:noFill/>
          </a:ln>
        </p:spPr>
      </p:pic>
      <p:sp>
        <p:nvSpPr>
          <p:cNvPr id="21" name="Freeform 20">
            <a:extLst>
              <a:ext uri="{FF2B5EF4-FFF2-40B4-BE49-F238E27FC236}">
                <a16:creationId xmlns:a16="http://schemas.microsoft.com/office/drawing/2014/main" id="{429F97B0-39C6-DCDC-3E86-A4F772DC984E}"/>
              </a:ext>
            </a:extLst>
          </p:cNvPr>
          <p:cNvSpPr/>
          <p:nvPr/>
        </p:nvSpPr>
        <p:spPr>
          <a:xfrm>
            <a:off x="3212757" y="4151870"/>
            <a:ext cx="13617146" cy="543698"/>
          </a:xfrm>
          <a:custGeom>
            <a:avLst/>
            <a:gdLst>
              <a:gd name="connsiteX0" fmla="*/ 13617146 w 13617146"/>
              <a:gd name="connsiteY0" fmla="*/ 0 h 543698"/>
              <a:gd name="connsiteX1" fmla="*/ 0 w 13617146"/>
              <a:gd name="connsiteY1" fmla="*/ 0 h 543698"/>
              <a:gd name="connsiteX2" fmla="*/ 0 w 13617146"/>
              <a:gd name="connsiteY2" fmla="*/ 543698 h 543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617146" h="543698">
                <a:moveTo>
                  <a:pt x="13617146" y="0"/>
                </a:moveTo>
                <a:lnTo>
                  <a:pt x="0" y="0"/>
                </a:lnTo>
                <a:lnTo>
                  <a:pt x="0" y="543698"/>
                </a:lnTo>
              </a:path>
            </a:pathLst>
          </a:custGeom>
          <a:noFill/>
          <a:ln w="85725">
            <a:solidFill>
              <a:schemeClr val="accent3">
                <a:lumMod val="75000"/>
              </a:schemeClr>
            </a:solidFill>
            <a:prstDash val="sysDash"/>
            <a:tailEnd type="arrow" w="lg" len="sm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C9763E83-E7EB-EE1D-3FA5-E74296B6136B}"/>
              </a:ext>
            </a:extLst>
          </p:cNvPr>
          <p:cNvSpPr/>
          <p:nvPr/>
        </p:nvSpPr>
        <p:spPr>
          <a:xfrm>
            <a:off x="2693773" y="6773785"/>
            <a:ext cx="14383265" cy="516702"/>
          </a:xfrm>
          <a:custGeom>
            <a:avLst/>
            <a:gdLst>
              <a:gd name="connsiteX0" fmla="*/ 14383265 w 14383265"/>
              <a:gd name="connsiteY0" fmla="*/ 840259 h 840259"/>
              <a:gd name="connsiteX1" fmla="*/ 0 w 14383265"/>
              <a:gd name="connsiteY1" fmla="*/ 840259 h 840259"/>
              <a:gd name="connsiteX2" fmla="*/ 0 w 14383265"/>
              <a:gd name="connsiteY2" fmla="*/ 0 h 840259"/>
              <a:gd name="connsiteX0" fmla="*/ 14383265 w 14383265"/>
              <a:gd name="connsiteY0" fmla="*/ 516702 h 516702"/>
              <a:gd name="connsiteX1" fmla="*/ 0 w 14383265"/>
              <a:gd name="connsiteY1" fmla="*/ 516702 h 516702"/>
              <a:gd name="connsiteX2" fmla="*/ 0 w 14383265"/>
              <a:gd name="connsiteY2" fmla="*/ 0 h 516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83265" h="516702">
                <a:moveTo>
                  <a:pt x="14383265" y="516702"/>
                </a:moveTo>
                <a:lnTo>
                  <a:pt x="0" y="516702"/>
                </a:lnTo>
                <a:lnTo>
                  <a:pt x="0" y="0"/>
                </a:lnTo>
              </a:path>
            </a:pathLst>
          </a:custGeom>
          <a:noFill/>
          <a:ln w="85725">
            <a:solidFill>
              <a:schemeClr val="accent3">
                <a:lumMod val="75000"/>
              </a:schemeClr>
            </a:solidFill>
            <a:prstDash val="sysDash"/>
            <a:tailEnd type="arrow" w="lg" len="sm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551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000"/>
                            </p:stCondLst>
                            <p:childTnLst>
                              <p:par>
                                <p:cTn id="1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4500"/>
                            </p:stCondLst>
                            <p:childTnLst>
                              <p:par>
                                <p:cTn id="18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500"/>
                            </p:stCondLst>
                            <p:childTnLst>
                              <p:par>
                                <p:cTn id="19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0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3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6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9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2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5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8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1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4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7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0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3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6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9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2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5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8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4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1000"/>
                            </p:stCondLst>
                            <p:childTnLst>
                              <p:par>
                                <p:cTn id="27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3000"/>
                            </p:stCondLst>
                            <p:childTnLst>
                              <p:par>
                                <p:cTn id="28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6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5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4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2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3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9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2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5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8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1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4" grpId="0" animBg="1"/>
      <p:bldP spid="44" grpId="1" animBg="1"/>
      <p:bldP spid="45" grpId="0" animBg="1"/>
      <p:bldP spid="45" grpId="1" animBg="1"/>
      <p:bldP spid="47" grpId="0" animBg="1"/>
      <p:bldP spid="47" grpId="1" animBg="1"/>
      <p:bldP spid="48" grpId="0" animBg="1"/>
      <p:bldP spid="48" grpId="1" animBg="1"/>
      <p:bldP spid="60" grpId="0" animBg="1"/>
      <p:bldP spid="60" grpId="1" animBg="1"/>
      <p:bldP spid="61" grpId="0" animBg="1"/>
      <p:bldP spid="61" grpId="1" animBg="1"/>
      <p:bldP spid="74" grpId="0" animBg="1"/>
      <p:bldP spid="75" grpId="0" animBg="1"/>
      <p:bldP spid="76" grpId="0" animBg="1"/>
      <p:bldP spid="77" grpId="0" animBg="1"/>
      <p:bldP spid="78" grpId="0" animBg="1"/>
      <p:bldP spid="99" grpId="0" animBg="1"/>
      <p:bldP spid="100" grpId="0" animBg="1"/>
      <p:bldP spid="101" grpId="0" animBg="1"/>
      <p:bldP spid="102" grpId="0" animBg="1"/>
      <p:bldP spid="110" grpId="0" animBg="1"/>
      <p:bldP spid="111" grpId="0" animBg="1"/>
      <p:bldP spid="112" grpId="0" animBg="1"/>
      <p:bldP spid="115" grpId="0" animBg="1"/>
      <p:bldP spid="116" grpId="0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3" grpId="0" animBg="1"/>
      <p:bldP spid="143" grpId="1" animBg="1"/>
      <p:bldP spid="161" grpId="0" animBg="1"/>
      <p:bldP spid="161" grpId="1" animBg="1"/>
      <p:bldP spid="162" grpId="0" animBg="1"/>
      <p:bldP spid="162" grpId="1" animBg="1"/>
      <p:bldP spid="166" grpId="0" animBg="1"/>
      <p:bldP spid="166" grpId="1" animBg="1"/>
      <p:bldP spid="167" grpId="0" animBg="1"/>
      <p:bldP spid="167" grpId="1" animBg="1"/>
      <p:bldP spid="167" grpId="2" animBg="1"/>
      <p:bldP spid="168" grpId="0" animBg="1"/>
      <p:bldP spid="168" grpId="1" animBg="1"/>
      <p:bldP spid="171" grpId="0" animBg="1"/>
      <p:bldP spid="171" grpId="1" animBg="1"/>
      <p:bldP spid="172" grpId="0" animBg="1"/>
      <p:bldP spid="172" grpId="1" animBg="1"/>
      <p:bldP spid="173" grpId="0" animBg="1"/>
      <p:bldP spid="173" grpId="1" animBg="1"/>
      <p:bldP spid="174" grpId="0" animBg="1"/>
      <p:bldP spid="174" grpId="1" animBg="1"/>
      <p:bldP spid="8" grpId="0" animBg="1"/>
      <p:bldP spid="21" grpId="0" animBg="1"/>
      <p:bldP spid="21" grpId="1" animBg="1"/>
      <p:bldP spid="24" grpId="0" animBg="1"/>
      <p:bldP spid="2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02D47F-09BC-3D17-AF43-51098899C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DD198-C51D-5FA6-939A-92CA28795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50" y="201413"/>
            <a:ext cx="16877400" cy="1509600"/>
          </a:xfrm>
        </p:spPr>
        <p:txBody>
          <a:bodyPr/>
          <a:lstStyle/>
          <a:p>
            <a:r>
              <a:rPr lang="en-GB" dirty="0"/>
              <a:t>Improving cyber-security operations</a:t>
            </a:r>
            <a:endParaRPr lang="en-GB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934211-846A-6D4D-E036-835DECBF30B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r>
              <a:rPr lang="it-IT"/>
              <a:t>17/03/2025</a:t>
            </a:r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3A4600-21A6-116B-2B86-57AC7C4749C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r>
              <a:rPr lang="en-GB"/>
              <a:t>AI Conference 2025 (Genova, Italy)</a:t>
            </a:r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8A61C6-3646-2938-9FEC-E095C6D6EE3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BC7FA96C-E5F0-9748-975D-980A64B2E91D}" type="slidenum">
              <a:rPr lang="en-IT" smtClean="0"/>
              <a:t>11</a:t>
            </a:fld>
            <a:endParaRPr lang="en-IT"/>
          </a:p>
        </p:txBody>
      </p:sp>
      <p:pic>
        <p:nvPicPr>
          <p:cNvPr id="11" name="Picture 10" descr="A blue and yellow circles and lines&#10;&#10;AI-generated content may be incorrect.">
            <a:extLst>
              <a:ext uri="{FF2B5EF4-FFF2-40B4-BE49-F238E27FC236}">
                <a16:creationId xmlns:a16="http://schemas.microsoft.com/office/drawing/2014/main" id="{11B933B1-C6A4-20C1-1DD0-8B5866654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5714" y="5700627"/>
            <a:ext cx="14041886" cy="2703513"/>
          </a:xfrm>
          <a:prstGeom prst="rect">
            <a:avLst/>
          </a:prstGeom>
        </p:spPr>
      </p:pic>
      <p:sp>
        <p:nvSpPr>
          <p:cNvPr id="74" name="Rounded Rectangle 73">
            <a:extLst>
              <a:ext uri="{FF2B5EF4-FFF2-40B4-BE49-F238E27FC236}">
                <a16:creationId xmlns:a16="http://schemas.microsoft.com/office/drawing/2014/main" id="{1E595FB0-73F3-E28B-D9F3-D06781A8179C}"/>
              </a:ext>
            </a:extLst>
          </p:cNvPr>
          <p:cNvSpPr/>
          <p:nvPr/>
        </p:nvSpPr>
        <p:spPr>
          <a:xfrm>
            <a:off x="3709464" y="2299104"/>
            <a:ext cx="13464242" cy="1312350"/>
          </a:xfrm>
          <a:prstGeom prst="roundRect">
            <a:avLst/>
          </a:prstGeom>
          <a:noFill/>
          <a:ln w="28575">
            <a:solidFill>
              <a:srgbClr val="FFF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668AA37A-E7BD-F11F-35EF-5685626CAFED}"/>
              </a:ext>
            </a:extLst>
          </p:cNvPr>
          <p:cNvSpPr/>
          <p:nvPr/>
        </p:nvSpPr>
        <p:spPr>
          <a:xfrm>
            <a:off x="8182796" y="2929872"/>
            <a:ext cx="248818" cy="248818"/>
          </a:xfrm>
          <a:prstGeom prst="ellipse">
            <a:avLst/>
          </a:prstGeom>
          <a:solidFill>
            <a:srgbClr val="FFFF99"/>
          </a:solidFill>
          <a:ln>
            <a:solidFill>
              <a:srgbClr val="FFF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BD74D4E7-1739-0BFD-93D2-67F400455526}"/>
              </a:ext>
            </a:extLst>
          </p:cNvPr>
          <p:cNvSpPr/>
          <p:nvPr/>
        </p:nvSpPr>
        <p:spPr>
          <a:xfrm>
            <a:off x="8895181" y="2500190"/>
            <a:ext cx="248818" cy="248818"/>
          </a:xfrm>
          <a:prstGeom prst="ellipse">
            <a:avLst/>
          </a:prstGeom>
          <a:solidFill>
            <a:srgbClr val="FFFF99"/>
          </a:solidFill>
          <a:ln>
            <a:solidFill>
              <a:srgbClr val="FFF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E2FF4231-6D4B-A03E-F8E9-29E6A69663F6}"/>
              </a:ext>
            </a:extLst>
          </p:cNvPr>
          <p:cNvSpPr/>
          <p:nvPr/>
        </p:nvSpPr>
        <p:spPr>
          <a:xfrm>
            <a:off x="9492658" y="2749008"/>
            <a:ext cx="248818" cy="248818"/>
          </a:xfrm>
          <a:prstGeom prst="ellipse">
            <a:avLst/>
          </a:prstGeom>
          <a:solidFill>
            <a:srgbClr val="FFFF99"/>
          </a:solidFill>
          <a:ln>
            <a:solidFill>
              <a:srgbClr val="FFF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02356D5A-0208-1A45-9F0E-0F82085333BD}"/>
              </a:ext>
            </a:extLst>
          </p:cNvPr>
          <p:cNvSpPr/>
          <p:nvPr/>
        </p:nvSpPr>
        <p:spPr>
          <a:xfrm>
            <a:off x="9166851" y="3044208"/>
            <a:ext cx="248818" cy="248818"/>
          </a:xfrm>
          <a:prstGeom prst="ellipse">
            <a:avLst/>
          </a:prstGeom>
          <a:solidFill>
            <a:srgbClr val="FFFF99"/>
          </a:solidFill>
          <a:ln>
            <a:solidFill>
              <a:srgbClr val="FFF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E5EACD5E-393A-77DB-8883-FBA57DC4CD08}"/>
              </a:ext>
            </a:extLst>
          </p:cNvPr>
          <p:cNvCxnSpPr>
            <a:cxnSpLocks/>
            <a:stCxn id="75" idx="7"/>
            <a:endCxn id="76" idx="3"/>
          </p:cNvCxnSpPr>
          <p:nvPr/>
        </p:nvCxnSpPr>
        <p:spPr>
          <a:xfrm flipV="1">
            <a:off x="8395175" y="2712569"/>
            <a:ext cx="536445" cy="253742"/>
          </a:xfrm>
          <a:prstGeom prst="line">
            <a:avLst/>
          </a:prstGeom>
          <a:ln w="38100">
            <a:solidFill>
              <a:srgbClr val="FFFA00"/>
            </a:solidFill>
          </a:ln>
          <a:effectLst>
            <a:outerShdw blurRad="70643" dist="38100" dir="2700000" sx="101832" sy="101832" algn="tl" rotWithShape="0">
              <a:schemeClr val="bg1">
                <a:alpha val="39514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4FC4471F-2837-0C2B-D649-12BD89918040}"/>
              </a:ext>
            </a:extLst>
          </p:cNvPr>
          <p:cNvCxnSpPr>
            <a:stCxn id="76" idx="6"/>
            <a:endCxn id="77" idx="1"/>
          </p:cNvCxnSpPr>
          <p:nvPr/>
        </p:nvCxnSpPr>
        <p:spPr>
          <a:xfrm>
            <a:off x="9143999" y="2624599"/>
            <a:ext cx="385098" cy="160848"/>
          </a:xfrm>
          <a:prstGeom prst="line">
            <a:avLst/>
          </a:prstGeom>
          <a:ln w="38100">
            <a:solidFill>
              <a:srgbClr val="FFFA00"/>
            </a:solidFill>
          </a:ln>
          <a:effectLst>
            <a:outerShdw blurRad="70643" dist="38100" dir="2700000" sx="101832" sy="101832" algn="tl" rotWithShape="0">
              <a:schemeClr val="bg1">
                <a:alpha val="39514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71711E7D-6D35-7919-724C-94F3D24CAF5F}"/>
              </a:ext>
            </a:extLst>
          </p:cNvPr>
          <p:cNvCxnSpPr>
            <a:cxnSpLocks/>
            <a:stCxn id="77" idx="3"/>
            <a:endCxn id="78" idx="7"/>
          </p:cNvCxnSpPr>
          <p:nvPr/>
        </p:nvCxnSpPr>
        <p:spPr>
          <a:xfrm flipH="1">
            <a:off x="9379230" y="2961387"/>
            <a:ext cx="149867" cy="119260"/>
          </a:xfrm>
          <a:prstGeom prst="line">
            <a:avLst/>
          </a:prstGeom>
          <a:ln w="38100">
            <a:solidFill>
              <a:srgbClr val="FFFA00"/>
            </a:solidFill>
          </a:ln>
          <a:effectLst>
            <a:outerShdw blurRad="70643" dist="38100" dir="2700000" sx="101832" sy="101832" algn="tl" rotWithShape="0">
              <a:schemeClr val="bg1">
                <a:alpha val="39514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Oval 98">
            <a:extLst>
              <a:ext uri="{FF2B5EF4-FFF2-40B4-BE49-F238E27FC236}">
                <a16:creationId xmlns:a16="http://schemas.microsoft.com/office/drawing/2014/main" id="{630B87AD-4D98-E7C9-B5F3-DE05A7561B8A}"/>
              </a:ext>
            </a:extLst>
          </p:cNvPr>
          <p:cNvSpPr/>
          <p:nvPr/>
        </p:nvSpPr>
        <p:spPr>
          <a:xfrm>
            <a:off x="5856531" y="3025921"/>
            <a:ext cx="248818" cy="248818"/>
          </a:xfrm>
          <a:prstGeom prst="ellipse">
            <a:avLst/>
          </a:prstGeom>
          <a:solidFill>
            <a:srgbClr val="FFFF99">
              <a:alpha val="50000"/>
            </a:srgbClr>
          </a:solidFill>
          <a:ln>
            <a:solidFill>
              <a:srgbClr val="FFFA00">
                <a:alpha val="50000"/>
              </a:srgbClr>
            </a:solidFill>
          </a:ln>
          <a:effectLst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BD298BD4-52CE-109E-38B7-1E506AA5B164}"/>
              </a:ext>
            </a:extLst>
          </p:cNvPr>
          <p:cNvSpPr/>
          <p:nvPr/>
        </p:nvSpPr>
        <p:spPr>
          <a:xfrm>
            <a:off x="6271162" y="2619854"/>
            <a:ext cx="248818" cy="248818"/>
          </a:xfrm>
          <a:prstGeom prst="ellipse">
            <a:avLst/>
          </a:prstGeom>
          <a:solidFill>
            <a:srgbClr val="FFFF99">
              <a:alpha val="50000"/>
            </a:srgbClr>
          </a:solidFill>
          <a:ln>
            <a:solidFill>
              <a:srgbClr val="FFFA00">
                <a:alpha val="50000"/>
              </a:srgbClr>
            </a:solidFill>
          </a:ln>
          <a:effectLst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E4B1EFC7-C03E-59D0-706A-C3B4411A18D3}"/>
              </a:ext>
            </a:extLst>
          </p:cNvPr>
          <p:cNvSpPr/>
          <p:nvPr/>
        </p:nvSpPr>
        <p:spPr>
          <a:xfrm>
            <a:off x="6934610" y="2873417"/>
            <a:ext cx="248818" cy="248818"/>
          </a:xfrm>
          <a:prstGeom prst="ellipse">
            <a:avLst/>
          </a:prstGeom>
          <a:solidFill>
            <a:srgbClr val="FFFF99">
              <a:alpha val="50000"/>
            </a:srgbClr>
          </a:solidFill>
          <a:ln>
            <a:solidFill>
              <a:srgbClr val="FFFA00">
                <a:alpha val="50000"/>
              </a:srgbClr>
            </a:solidFill>
          </a:ln>
          <a:effectLst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5BBBF30D-07C6-01CF-A733-1335CDEAC16C}"/>
              </a:ext>
            </a:extLst>
          </p:cNvPr>
          <p:cNvSpPr/>
          <p:nvPr/>
        </p:nvSpPr>
        <p:spPr>
          <a:xfrm>
            <a:off x="7361134" y="3142814"/>
            <a:ext cx="248818" cy="248818"/>
          </a:xfrm>
          <a:prstGeom prst="ellipse">
            <a:avLst/>
          </a:prstGeom>
          <a:solidFill>
            <a:srgbClr val="FFFF99">
              <a:alpha val="50000"/>
            </a:srgbClr>
          </a:solidFill>
          <a:ln>
            <a:solidFill>
              <a:srgbClr val="FFFA00">
                <a:alpha val="50000"/>
              </a:srgbClr>
            </a:solidFill>
          </a:ln>
          <a:effectLst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EA22FE40-C984-92CD-7741-D622E3567569}"/>
              </a:ext>
            </a:extLst>
          </p:cNvPr>
          <p:cNvCxnSpPr>
            <a:cxnSpLocks/>
            <a:stCxn id="99" idx="7"/>
            <a:endCxn id="100" idx="3"/>
          </p:cNvCxnSpPr>
          <p:nvPr/>
        </p:nvCxnSpPr>
        <p:spPr>
          <a:xfrm flipV="1">
            <a:off x="6068910" y="2832233"/>
            <a:ext cx="238691" cy="230127"/>
          </a:xfrm>
          <a:prstGeom prst="line">
            <a:avLst/>
          </a:prstGeom>
          <a:ln w="38100">
            <a:solidFill>
              <a:srgbClr val="FFFA00">
                <a:alpha val="50000"/>
              </a:srgbClr>
            </a:solidFill>
          </a:ln>
          <a:effectLst>
            <a:outerShdw blurRad="70643" dist="38100" dir="2700000" sx="101832" sy="101832" algn="tl" rotWithShape="0">
              <a:schemeClr val="bg1">
                <a:alpha val="39514"/>
              </a:schemeClr>
            </a:outerShdw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B01CC1EB-7E23-699D-84BF-AA06AC28563C}"/>
              </a:ext>
            </a:extLst>
          </p:cNvPr>
          <p:cNvCxnSpPr>
            <a:stCxn id="100" idx="6"/>
            <a:endCxn id="101" idx="1"/>
          </p:cNvCxnSpPr>
          <p:nvPr/>
        </p:nvCxnSpPr>
        <p:spPr>
          <a:xfrm>
            <a:off x="6519980" y="2744263"/>
            <a:ext cx="451069" cy="165593"/>
          </a:xfrm>
          <a:prstGeom prst="line">
            <a:avLst/>
          </a:prstGeom>
          <a:ln w="38100">
            <a:solidFill>
              <a:srgbClr val="FFFA00">
                <a:alpha val="50000"/>
              </a:srgbClr>
            </a:solidFill>
          </a:ln>
          <a:effectLst>
            <a:outerShdw blurRad="70643" dist="38100" dir="2700000" sx="101832" sy="101832" algn="tl" rotWithShape="0">
              <a:schemeClr val="bg1">
                <a:alpha val="39514"/>
              </a:schemeClr>
            </a:outerShdw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A1056484-659E-8854-1586-3F47D2BDC294}"/>
              </a:ext>
            </a:extLst>
          </p:cNvPr>
          <p:cNvCxnSpPr>
            <a:stCxn id="101" idx="6"/>
            <a:endCxn id="102" idx="1"/>
          </p:cNvCxnSpPr>
          <p:nvPr/>
        </p:nvCxnSpPr>
        <p:spPr>
          <a:xfrm>
            <a:off x="7183428" y="2997826"/>
            <a:ext cx="214145" cy="181427"/>
          </a:xfrm>
          <a:prstGeom prst="line">
            <a:avLst/>
          </a:prstGeom>
          <a:ln w="38100">
            <a:solidFill>
              <a:srgbClr val="FFFA00">
                <a:alpha val="50000"/>
              </a:srgbClr>
            </a:solidFill>
          </a:ln>
          <a:effectLst>
            <a:outerShdw blurRad="70643" dist="38100" dir="2700000" sx="101832" sy="101832" algn="tl" rotWithShape="0">
              <a:schemeClr val="bg1">
                <a:alpha val="39514"/>
              </a:schemeClr>
            </a:outerShdw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C3580725-4C78-FA70-B713-C8647E2E0189}"/>
              </a:ext>
            </a:extLst>
          </p:cNvPr>
          <p:cNvCxnSpPr>
            <a:cxnSpLocks/>
            <a:stCxn id="102" idx="6"/>
            <a:endCxn id="75" idx="2"/>
          </p:cNvCxnSpPr>
          <p:nvPr/>
        </p:nvCxnSpPr>
        <p:spPr>
          <a:xfrm flipV="1">
            <a:off x="7609952" y="3054281"/>
            <a:ext cx="572844" cy="212942"/>
          </a:xfrm>
          <a:prstGeom prst="line">
            <a:avLst/>
          </a:prstGeom>
          <a:ln w="38100">
            <a:solidFill>
              <a:srgbClr val="FFFA00"/>
            </a:solidFill>
          </a:ln>
          <a:effectLst>
            <a:outerShdw blurRad="70643" dist="38100" dir="2700000" sx="101832" sy="101832" algn="tl" rotWithShape="0">
              <a:schemeClr val="bg1">
                <a:alpha val="39514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Oval 109">
            <a:extLst>
              <a:ext uri="{FF2B5EF4-FFF2-40B4-BE49-F238E27FC236}">
                <a16:creationId xmlns:a16="http://schemas.microsoft.com/office/drawing/2014/main" id="{138A70CC-DC40-8E44-4004-A6CDBB986C65}"/>
              </a:ext>
            </a:extLst>
          </p:cNvPr>
          <p:cNvSpPr/>
          <p:nvPr/>
        </p:nvSpPr>
        <p:spPr>
          <a:xfrm>
            <a:off x="12435173" y="2604055"/>
            <a:ext cx="248818" cy="248818"/>
          </a:xfrm>
          <a:prstGeom prst="ellipse">
            <a:avLst/>
          </a:prstGeom>
          <a:solidFill>
            <a:srgbClr val="FFFF99">
              <a:alpha val="30000"/>
            </a:srgbClr>
          </a:solidFill>
          <a:ln>
            <a:solidFill>
              <a:srgbClr val="FFFA00">
                <a:alpha val="20000"/>
              </a:srgbClr>
            </a:solidFill>
          </a:ln>
          <a:effectLst>
            <a:softEdge rad="38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B7093112-6137-9D9A-811E-AF58DBD4D265}"/>
              </a:ext>
            </a:extLst>
          </p:cNvPr>
          <p:cNvSpPr/>
          <p:nvPr/>
        </p:nvSpPr>
        <p:spPr>
          <a:xfrm>
            <a:off x="13332408" y="2956238"/>
            <a:ext cx="248818" cy="248818"/>
          </a:xfrm>
          <a:prstGeom prst="ellipse">
            <a:avLst/>
          </a:prstGeom>
          <a:solidFill>
            <a:srgbClr val="FFFF99">
              <a:alpha val="30000"/>
            </a:srgbClr>
          </a:solidFill>
          <a:ln>
            <a:solidFill>
              <a:srgbClr val="FFFA00">
                <a:alpha val="20000"/>
              </a:srgbClr>
            </a:solidFill>
          </a:ln>
          <a:effectLst>
            <a:softEdge rad="38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837F451D-EEBA-CE11-8DE9-1F3CD42E8179}"/>
              </a:ext>
            </a:extLst>
          </p:cNvPr>
          <p:cNvSpPr/>
          <p:nvPr/>
        </p:nvSpPr>
        <p:spPr>
          <a:xfrm>
            <a:off x="13946157" y="3055577"/>
            <a:ext cx="248818" cy="248818"/>
          </a:xfrm>
          <a:prstGeom prst="ellipse">
            <a:avLst/>
          </a:prstGeom>
          <a:solidFill>
            <a:srgbClr val="FFFF99">
              <a:alpha val="30000"/>
            </a:srgbClr>
          </a:solidFill>
          <a:ln>
            <a:solidFill>
              <a:srgbClr val="FFFA00">
                <a:alpha val="20000"/>
              </a:srgbClr>
            </a:solidFill>
          </a:ln>
          <a:effectLst>
            <a:softEdge rad="38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C0275CBB-30FB-B5B8-AE0D-A3F1C752AB3D}"/>
              </a:ext>
            </a:extLst>
          </p:cNvPr>
          <p:cNvCxnSpPr>
            <a:cxnSpLocks/>
            <a:stCxn id="110" idx="5"/>
            <a:endCxn id="111" idx="1"/>
          </p:cNvCxnSpPr>
          <p:nvPr/>
        </p:nvCxnSpPr>
        <p:spPr>
          <a:xfrm>
            <a:off x="12647552" y="2816434"/>
            <a:ext cx="721295" cy="176243"/>
          </a:xfrm>
          <a:prstGeom prst="line">
            <a:avLst/>
          </a:prstGeom>
          <a:ln w="38100">
            <a:solidFill>
              <a:srgbClr val="FFFA00">
                <a:alpha val="20000"/>
              </a:srgbClr>
            </a:solidFill>
          </a:ln>
          <a:effectLst>
            <a:outerShdw blurRad="70643" dist="38100" dir="2700000" sx="101832" sy="101832" algn="tl" rotWithShape="0">
              <a:schemeClr val="bg1">
                <a:alpha val="39514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D1293F12-E780-3CFA-2F7C-62FF55E3DEFE}"/>
              </a:ext>
            </a:extLst>
          </p:cNvPr>
          <p:cNvCxnSpPr>
            <a:cxnSpLocks/>
            <a:stCxn id="111" idx="6"/>
            <a:endCxn id="112" idx="2"/>
          </p:cNvCxnSpPr>
          <p:nvPr/>
        </p:nvCxnSpPr>
        <p:spPr>
          <a:xfrm>
            <a:off x="13581226" y="3080647"/>
            <a:ext cx="364931" cy="99339"/>
          </a:xfrm>
          <a:prstGeom prst="line">
            <a:avLst/>
          </a:prstGeom>
          <a:ln w="38100">
            <a:solidFill>
              <a:srgbClr val="FFFA00">
                <a:alpha val="20000"/>
              </a:srgbClr>
            </a:solidFill>
          </a:ln>
          <a:effectLst>
            <a:outerShdw blurRad="70643" dist="38100" dir="2700000" sx="101832" sy="101832" algn="tl" rotWithShape="0">
              <a:schemeClr val="bg1">
                <a:alpha val="39514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Oval 114">
            <a:extLst>
              <a:ext uri="{FF2B5EF4-FFF2-40B4-BE49-F238E27FC236}">
                <a16:creationId xmlns:a16="http://schemas.microsoft.com/office/drawing/2014/main" id="{37ACD3D2-DD4C-E5F2-3F00-9202084EAC85}"/>
              </a:ext>
            </a:extLst>
          </p:cNvPr>
          <p:cNvSpPr/>
          <p:nvPr/>
        </p:nvSpPr>
        <p:spPr>
          <a:xfrm>
            <a:off x="10684639" y="2613772"/>
            <a:ext cx="248818" cy="248818"/>
          </a:xfrm>
          <a:prstGeom prst="ellipse">
            <a:avLst/>
          </a:prstGeom>
          <a:solidFill>
            <a:srgbClr val="FFFF99">
              <a:alpha val="20000"/>
            </a:srgbClr>
          </a:solidFill>
          <a:ln>
            <a:solidFill>
              <a:srgbClr val="FFFA00">
                <a:alpha val="20000"/>
              </a:srgbClr>
            </a:solidFill>
          </a:ln>
          <a:effectLst>
            <a:softEdge rad="38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3F2AA91B-6573-CB9B-789E-879232128F08}"/>
              </a:ext>
            </a:extLst>
          </p:cNvPr>
          <p:cNvSpPr/>
          <p:nvPr/>
        </p:nvSpPr>
        <p:spPr>
          <a:xfrm>
            <a:off x="11348087" y="2867335"/>
            <a:ext cx="248818" cy="248818"/>
          </a:xfrm>
          <a:prstGeom prst="ellipse">
            <a:avLst/>
          </a:prstGeom>
          <a:solidFill>
            <a:srgbClr val="FFFF99">
              <a:alpha val="20000"/>
            </a:srgbClr>
          </a:solidFill>
          <a:ln>
            <a:solidFill>
              <a:srgbClr val="FFFA00">
                <a:alpha val="20000"/>
              </a:srgbClr>
            </a:solidFill>
          </a:ln>
          <a:effectLst>
            <a:softEdge rad="38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53F6EEC1-1EE4-6D55-10A8-7FB540E8F91F}"/>
              </a:ext>
            </a:extLst>
          </p:cNvPr>
          <p:cNvCxnSpPr>
            <a:cxnSpLocks/>
            <a:stCxn id="77" idx="6"/>
            <a:endCxn id="115" idx="2"/>
          </p:cNvCxnSpPr>
          <p:nvPr/>
        </p:nvCxnSpPr>
        <p:spPr>
          <a:xfrm flipV="1">
            <a:off x="9741476" y="2738181"/>
            <a:ext cx="943163" cy="135236"/>
          </a:xfrm>
          <a:prstGeom prst="line">
            <a:avLst/>
          </a:prstGeom>
          <a:ln w="38100">
            <a:solidFill>
              <a:srgbClr val="FFFA00"/>
            </a:solidFill>
          </a:ln>
          <a:effectLst>
            <a:outerShdw blurRad="70643" dist="38100" dir="2700000" sx="101832" sy="101832" algn="tl" rotWithShape="0">
              <a:schemeClr val="bg1">
                <a:alpha val="39514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AD9B410-AF3E-DEE3-ACC9-796EE87A07C5}"/>
              </a:ext>
            </a:extLst>
          </p:cNvPr>
          <p:cNvCxnSpPr>
            <a:stCxn id="115" idx="6"/>
            <a:endCxn id="116" idx="1"/>
          </p:cNvCxnSpPr>
          <p:nvPr/>
        </p:nvCxnSpPr>
        <p:spPr>
          <a:xfrm>
            <a:off x="10933457" y="2738181"/>
            <a:ext cx="451069" cy="165593"/>
          </a:xfrm>
          <a:prstGeom prst="line">
            <a:avLst/>
          </a:prstGeom>
          <a:ln w="38100">
            <a:solidFill>
              <a:srgbClr val="FFFA00">
                <a:alpha val="20000"/>
              </a:srgbClr>
            </a:solidFill>
          </a:ln>
          <a:effectLst>
            <a:outerShdw blurRad="70643" dist="38100" dir="2700000" sx="101832" sy="101832" algn="tl" rotWithShape="0">
              <a:schemeClr val="bg1">
                <a:alpha val="39514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1213C373-A2D7-1B62-2C44-66F8E9ADF6F2}"/>
              </a:ext>
            </a:extLst>
          </p:cNvPr>
          <p:cNvCxnSpPr>
            <a:cxnSpLocks/>
            <a:stCxn id="116" idx="6"/>
            <a:endCxn id="110" idx="2"/>
          </p:cNvCxnSpPr>
          <p:nvPr/>
        </p:nvCxnSpPr>
        <p:spPr>
          <a:xfrm flipV="1">
            <a:off x="11596905" y="2728464"/>
            <a:ext cx="838268" cy="263280"/>
          </a:xfrm>
          <a:prstGeom prst="line">
            <a:avLst/>
          </a:prstGeom>
          <a:ln w="38100">
            <a:solidFill>
              <a:srgbClr val="FFFA00">
                <a:alpha val="24000"/>
              </a:srgbClr>
            </a:solidFill>
          </a:ln>
          <a:effectLst>
            <a:outerShdw blurRad="70643" dist="38100" dir="2700000" sx="101832" sy="101832" algn="tl" rotWithShape="0">
              <a:schemeClr val="bg1">
                <a:alpha val="39514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logo with text on it&#10;&#10;Description automatically generated">
            <a:extLst>
              <a:ext uri="{FF2B5EF4-FFF2-40B4-BE49-F238E27FC236}">
                <a16:creationId xmlns:a16="http://schemas.microsoft.com/office/drawing/2014/main" id="{74964027-B9E2-7D7B-DEFC-840E720D71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972" y="1536768"/>
            <a:ext cx="3964877" cy="3964877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7E8B696-2D68-2414-809A-A819FB992201}"/>
              </a:ext>
            </a:extLst>
          </p:cNvPr>
          <p:cNvSpPr/>
          <p:nvPr/>
        </p:nvSpPr>
        <p:spPr>
          <a:xfrm>
            <a:off x="1875933" y="2614600"/>
            <a:ext cx="3652914" cy="647642"/>
          </a:xfrm>
          <a:prstGeom prst="roundRect">
            <a:avLst/>
          </a:prstGeom>
          <a:solidFill>
            <a:srgbClr val="FFFF99"/>
          </a:solidFill>
          <a:ln>
            <a:solidFill>
              <a:srgbClr val="FFF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74257"/>
                </a:solidFill>
              </a:rPr>
              <a:t>Monitoring</a:t>
            </a:r>
            <a:endParaRPr lang="en-US" sz="1800" b="1" dirty="0">
              <a:solidFill>
                <a:srgbClr val="074257"/>
              </a:solidFill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9711F2E-73A7-FA55-BF97-E98B93602259}"/>
              </a:ext>
            </a:extLst>
          </p:cNvPr>
          <p:cNvSpPr/>
          <p:nvPr/>
        </p:nvSpPr>
        <p:spPr>
          <a:xfrm>
            <a:off x="5882941" y="2614600"/>
            <a:ext cx="3652914" cy="647642"/>
          </a:xfrm>
          <a:prstGeom prst="roundRect">
            <a:avLst/>
          </a:prstGeom>
          <a:solidFill>
            <a:srgbClr val="FFFF99"/>
          </a:solidFill>
          <a:ln>
            <a:solidFill>
              <a:srgbClr val="FFF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74257"/>
                </a:solidFill>
              </a:rPr>
              <a:t>Detection</a:t>
            </a:r>
            <a:endParaRPr lang="en-US" sz="1800" b="1" dirty="0">
              <a:solidFill>
                <a:srgbClr val="074257"/>
              </a:solidFill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2F6D49A-EF9A-91F3-919B-FB2D2EACE721}"/>
              </a:ext>
            </a:extLst>
          </p:cNvPr>
          <p:cNvSpPr/>
          <p:nvPr/>
        </p:nvSpPr>
        <p:spPr>
          <a:xfrm>
            <a:off x="9889949" y="2634125"/>
            <a:ext cx="3652914" cy="647642"/>
          </a:xfrm>
          <a:prstGeom prst="roundRect">
            <a:avLst/>
          </a:prstGeom>
          <a:solidFill>
            <a:srgbClr val="FFFF99"/>
          </a:solidFill>
          <a:ln>
            <a:solidFill>
              <a:srgbClr val="FFF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74257"/>
                </a:solidFill>
              </a:rPr>
              <a:t>Response</a:t>
            </a:r>
            <a:endParaRPr lang="en-US" sz="1800" b="1" dirty="0">
              <a:solidFill>
                <a:srgbClr val="074257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49C1821-E149-582F-A3B7-856A2E0D4A02}"/>
              </a:ext>
            </a:extLst>
          </p:cNvPr>
          <p:cNvSpPr/>
          <p:nvPr/>
        </p:nvSpPr>
        <p:spPr>
          <a:xfrm>
            <a:off x="13896957" y="2634125"/>
            <a:ext cx="3652914" cy="647642"/>
          </a:xfrm>
          <a:prstGeom prst="roundRect">
            <a:avLst/>
          </a:prstGeom>
          <a:solidFill>
            <a:srgbClr val="FFFF99"/>
          </a:solidFill>
          <a:ln>
            <a:solidFill>
              <a:srgbClr val="FFF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74257"/>
                </a:solidFill>
              </a:rPr>
              <a:t>Hunting</a:t>
            </a:r>
            <a:endParaRPr lang="en-US" sz="1800" b="1" dirty="0">
              <a:solidFill>
                <a:srgbClr val="074257"/>
              </a:solidFill>
            </a:endParaRPr>
          </a:p>
        </p:txBody>
      </p:sp>
      <p:pic>
        <p:nvPicPr>
          <p:cNvPr id="15" name="Picture 14" descr="A blue and black shield with a black background&#10;&#10;AI-generated content may be incorrect.">
            <a:extLst>
              <a:ext uri="{FF2B5EF4-FFF2-40B4-BE49-F238E27FC236}">
                <a16:creationId xmlns:a16="http://schemas.microsoft.com/office/drawing/2014/main" id="{7D1994CC-8588-543E-DD9F-8892276889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5627" y="2683183"/>
            <a:ext cx="520700" cy="520700"/>
          </a:xfrm>
          <a:prstGeom prst="rect">
            <a:avLst/>
          </a:prstGeom>
        </p:spPr>
      </p:pic>
      <p:pic>
        <p:nvPicPr>
          <p:cNvPr id="16" name="Picture 15" descr="A blue circle with a dot in center&#10;&#10;AI-generated content may be incorrect.">
            <a:extLst>
              <a:ext uri="{FF2B5EF4-FFF2-40B4-BE49-F238E27FC236}">
                <a16:creationId xmlns:a16="http://schemas.microsoft.com/office/drawing/2014/main" id="{C3387183-7769-77EA-BDA1-77B69DF806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83727" y="2732405"/>
            <a:ext cx="444500" cy="444500"/>
          </a:xfrm>
          <a:prstGeom prst="rect">
            <a:avLst/>
          </a:prstGeom>
        </p:spPr>
      </p:pic>
      <p:pic>
        <p:nvPicPr>
          <p:cNvPr id="19" name="Picture 18" descr="A blue magnifying glass on a black background&#10;&#10;AI-generated content may be incorrect.">
            <a:extLst>
              <a:ext uri="{FF2B5EF4-FFF2-40B4-BE49-F238E27FC236}">
                <a16:creationId xmlns:a16="http://schemas.microsoft.com/office/drawing/2014/main" id="{50EDE5CE-EAA3-50E6-2FF5-F81CED4F4C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8701" y="2650549"/>
            <a:ext cx="533400" cy="533400"/>
          </a:xfrm>
          <a:prstGeom prst="rect">
            <a:avLst/>
          </a:prstGeom>
        </p:spPr>
      </p:pic>
      <p:pic>
        <p:nvPicPr>
          <p:cNvPr id="20" name="Picture 19" descr="A blue brick wall with black background&#10;&#10;AI-generated content may be incorrect.">
            <a:extLst>
              <a:ext uri="{FF2B5EF4-FFF2-40B4-BE49-F238E27FC236}">
                <a16:creationId xmlns:a16="http://schemas.microsoft.com/office/drawing/2014/main" id="{01EA4AE0-6183-E947-0827-880037C3B7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80430" y="2773796"/>
            <a:ext cx="393700" cy="368300"/>
          </a:xfrm>
          <a:prstGeom prst="rect">
            <a:avLst/>
          </a:prstGeom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D306F54F-6104-73A6-2B1E-C56A16206F36}"/>
              </a:ext>
            </a:extLst>
          </p:cNvPr>
          <p:cNvSpPr/>
          <p:nvPr/>
        </p:nvSpPr>
        <p:spPr>
          <a:xfrm>
            <a:off x="3907338" y="4284557"/>
            <a:ext cx="3652914" cy="647642"/>
          </a:xfrm>
          <a:prstGeom prst="roundRect">
            <a:avLst/>
          </a:prstGeom>
          <a:solidFill>
            <a:srgbClr val="D4F1FC"/>
          </a:solidFill>
          <a:ln>
            <a:solidFill>
              <a:srgbClr val="3366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C2A44"/>
                </a:solidFill>
              </a:rPr>
              <a:t>Proactivity</a:t>
            </a:r>
            <a:endParaRPr lang="en-US" sz="1800" b="1" dirty="0">
              <a:solidFill>
                <a:srgbClr val="0C2A44"/>
              </a:solidFill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2A259A2D-9931-568A-C510-C4F50ED2DBCD}"/>
              </a:ext>
            </a:extLst>
          </p:cNvPr>
          <p:cNvSpPr/>
          <p:nvPr/>
        </p:nvSpPr>
        <p:spPr>
          <a:xfrm>
            <a:off x="8602940" y="4259737"/>
            <a:ext cx="3652914" cy="647642"/>
          </a:xfrm>
          <a:prstGeom prst="roundRect">
            <a:avLst/>
          </a:prstGeom>
          <a:solidFill>
            <a:srgbClr val="D4F1FC"/>
          </a:solidFill>
          <a:ln>
            <a:solidFill>
              <a:srgbClr val="3366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C2A44"/>
                </a:solidFill>
              </a:rPr>
              <a:t>Pervasivity</a:t>
            </a:r>
            <a:endParaRPr lang="en-US" sz="1800" b="1" dirty="0">
              <a:solidFill>
                <a:srgbClr val="0C2A44"/>
              </a:solidFill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8C81B18A-6D89-1663-1082-7D0BBEBC18B8}"/>
              </a:ext>
            </a:extLst>
          </p:cNvPr>
          <p:cNvSpPr/>
          <p:nvPr/>
        </p:nvSpPr>
        <p:spPr>
          <a:xfrm>
            <a:off x="13298542" y="4295070"/>
            <a:ext cx="3652914" cy="647642"/>
          </a:xfrm>
          <a:prstGeom prst="roundRect">
            <a:avLst/>
          </a:prstGeom>
          <a:solidFill>
            <a:srgbClr val="D4F1FC"/>
          </a:solidFill>
          <a:ln>
            <a:solidFill>
              <a:srgbClr val="3366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C2A44"/>
                </a:solidFill>
              </a:rPr>
              <a:t>Adaptivity</a:t>
            </a:r>
            <a:endParaRPr lang="en-US" sz="1800" b="1" dirty="0">
              <a:solidFill>
                <a:srgbClr val="0C2A44"/>
              </a:solidFill>
            </a:endParaRPr>
          </a:p>
        </p:txBody>
      </p:sp>
      <p:pic>
        <p:nvPicPr>
          <p:cNvPr id="26" name="Picture 25" descr="A blue circle with arrows and circles&#10;&#10;AI-generated content may be incorrect.">
            <a:extLst>
              <a:ext uri="{FF2B5EF4-FFF2-40B4-BE49-F238E27FC236}">
                <a16:creationId xmlns:a16="http://schemas.microsoft.com/office/drawing/2014/main" id="{6C6BF7C3-64D7-2EF6-3C30-CA858AF72E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60661" y="4420576"/>
            <a:ext cx="444500" cy="431800"/>
          </a:xfrm>
          <a:prstGeom prst="rect">
            <a:avLst/>
          </a:prstGeom>
        </p:spPr>
      </p:pic>
      <p:pic>
        <p:nvPicPr>
          <p:cNvPr id="46" name="Picture 45" descr="A black and blue background with squares&#10;&#10;AI-generated content may be incorrect.">
            <a:extLst>
              <a:ext uri="{FF2B5EF4-FFF2-40B4-BE49-F238E27FC236}">
                <a16:creationId xmlns:a16="http://schemas.microsoft.com/office/drawing/2014/main" id="{7735ED43-C278-4601-C829-BBC13C993F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82412" y="4472841"/>
            <a:ext cx="317500" cy="292100"/>
          </a:xfrm>
          <a:prstGeom prst="rect">
            <a:avLst/>
          </a:prstGeom>
        </p:spPr>
      </p:pic>
      <p:pic>
        <p:nvPicPr>
          <p:cNvPr id="49" name="Picture 48" descr="A blue circle with dots and a arrow&#10;&#10;AI-generated content may be incorrect.">
            <a:extLst>
              <a:ext uri="{FF2B5EF4-FFF2-40B4-BE49-F238E27FC236}">
                <a16:creationId xmlns:a16="http://schemas.microsoft.com/office/drawing/2014/main" id="{2FCAED31-FDCC-83E3-9AD3-0B41F3C9D8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18705" y="4426926"/>
            <a:ext cx="4318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651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4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6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8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0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2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4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6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8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30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32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34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36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38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40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42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44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46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48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50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52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54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56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5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ntr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100"/>
                            </p:stCondLst>
                            <p:childTnLst>
                              <p:par>
                                <p:cTn id="10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5" grpId="0" animBg="1"/>
      <p:bldP spid="76" grpId="0" animBg="1"/>
      <p:bldP spid="77" grpId="0" animBg="1"/>
      <p:bldP spid="78" grpId="0" animBg="1"/>
      <p:bldP spid="99" grpId="0" animBg="1"/>
      <p:bldP spid="100" grpId="0" animBg="1"/>
      <p:bldP spid="101" grpId="0" animBg="1"/>
      <p:bldP spid="102" grpId="0" animBg="1"/>
      <p:bldP spid="110" grpId="0" animBg="1"/>
      <p:bldP spid="111" grpId="0" animBg="1"/>
      <p:bldP spid="112" grpId="0" animBg="1"/>
      <p:bldP spid="115" grpId="0" animBg="1"/>
      <p:bldP spid="116" grpId="0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21" grpId="0" animBg="1"/>
      <p:bldP spid="23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321AE7F-B6E0-08C8-BDFC-7FDC3FEE0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50" y="201413"/>
            <a:ext cx="16877400" cy="1509600"/>
          </a:xfrm>
        </p:spPr>
        <p:txBody>
          <a:bodyPr/>
          <a:lstStyle/>
          <a:p>
            <a:r>
              <a:rPr lang="en-US" dirty="0"/>
              <a:t>Project factsheet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C8F445-7998-876F-41E8-B1AE141AA7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7608" y="2620527"/>
            <a:ext cx="7709687" cy="1994128"/>
          </a:xfrm>
        </p:spPr>
        <p:txBody>
          <a:bodyPr/>
          <a:lstStyle/>
          <a:p>
            <a:pPr>
              <a:buSzPct val="110000"/>
              <a:buFont typeface="Wingdings" pitchFamily="2" charset="2"/>
              <a:buChar char="v"/>
            </a:pPr>
            <a:r>
              <a:rPr lang="en-US" dirty="0"/>
              <a:t>Duration: 1/9/2024-31/8/2027</a:t>
            </a:r>
          </a:p>
          <a:p>
            <a:pPr>
              <a:buSzPct val="110000"/>
              <a:buFont typeface="Wingdings" pitchFamily="2" charset="2"/>
              <a:buChar char="v"/>
            </a:pPr>
            <a:r>
              <a:rPr lang="en-US" dirty="0"/>
              <a:t>Budget: 7 308 925.00 €</a:t>
            </a:r>
          </a:p>
          <a:p>
            <a:pPr>
              <a:buSzPct val="110000"/>
              <a:buFont typeface="Wingdings" pitchFamily="2" charset="2"/>
              <a:buChar char="v"/>
            </a:pPr>
            <a:r>
              <a:rPr lang="en-US" dirty="0"/>
              <a:t>Use Cases: Wolfsburg, Genoa, Athens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1A54F4-9679-E4DA-D22B-6F78F3D03CE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r>
              <a:rPr lang="it-IT"/>
              <a:t>17/03/2025</a:t>
            </a:r>
            <a:endParaRPr lang="en-IT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53D0DD-8DAE-A2E0-6E93-5D8AEBA026E0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r>
              <a:rPr lang="en-GB"/>
              <a:t>AI Conference 2025 (Genova, Italy)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E835C-16ED-9783-2426-7E4338E5CC2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BC7FA96C-E5F0-9748-975D-980A64B2E91D}" type="slidenum">
              <a:rPr lang="en-IT" smtClean="0"/>
              <a:t>12</a:t>
            </a:fld>
            <a:endParaRPr lang="en-IT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3EB5CB-AA23-D46C-2D8F-4932F4EED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94280" y="4229893"/>
            <a:ext cx="4521878" cy="449407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3B7AAF6-D35D-E8A9-019D-C4A97B08C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79" t="22619" r="-9726" b="22619"/>
          <a:stretch/>
        </p:blipFill>
        <p:spPr bwMode="auto">
          <a:xfrm>
            <a:off x="810608" y="5124635"/>
            <a:ext cx="1741932" cy="82372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28" name="Picture 4" descr="OneSource, Consultoria Informática Lda | LinkedIn">
            <a:extLst>
              <a:ext uri="{FF2B5EF4-FFF2-40B4-BE49-F238E27FC236}">
                <a16:creationId xmlns:a16="http://schemas.microsoft.com/office/drawing/2014/main" id="{53A85197-6015-8768-C885-130AD21AD2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06" b="28606"/>
          <a:stretch/>
        </p:blipFill>
        <p:spPr bwMode="auto">
          <a:xfrm>
            <a:off x="2809603" y="5124636"/>
            <a:ext cx="1741932" cy="82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TELAR">
            <a:extLst>
              <a:ext uri="{FF2B5EF4-FFF2-40B4-BE49-F238E27FC236}">
                <a16:creationId xmlns:a16="http://schemas.microsoft.com/office/drawing/2014/main" id="{2AC67591-630B-9B8C-2BD0-535A530A4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" t="-9467" r="-972" b="-10868"/>
          <a:stretch/>
        </p:blipFill>
        <p:spPr bwMode="auto">
          <a:xfrm>
            <a:off x="4808597" y="5124636"/>
            <a:ext cx="1741932" cy="82372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32" name="Picture 8" descr="Logstail">
            <a:extLst>
              <a:ext uri="{FF2B5EF4-FFF2-40B4-BE49-F238E27FC236}">
                <a16:creationId xmlns:a16="http://schemas.microsoft.com/office/drawing/2014/main" id="{9B33E21E-C96B-135B-32B4-FA212899C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774" y="5124635"/>
            <a:ext cx="2262590" cy="81341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7F62E62-5BD5-46FC-84DF-80F6C31D59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34459" y="5143500"/>
            <a:ext cx="1848191" cy="8048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36" name="Picture 12" descr="NASK - Państwowy Instytut Badawczy">
            <a:extLst>
              <a:ext uri="{FF2B5EF4-FFF2-40B4-BE49-F238E27FC236}">
                <a16:creationId xmlns:a16="http://schemas.microsoft.com/office/drawing/2014/main" id="{97E49BD1-5113-DC0A-0096-A5A615C1B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08" y="6178271"/>
            <a:ext cx="1911555" cy="81938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38" name="Picture 14" descr="Brand Identity - AIT Austrian Institute Of Technology">
            <a:extLst>
              <a:ext uri="{FF2B5EF4-FFF2-40B4-BE49-F238E27FC236}">
                <a16:creationId xmlns:a16="http://schemas.microsoft.com/office/drawing/2014/main" id="{40705EC4-4A62-1F27-6A7C-D099C90DA5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077" b="-16588"/>
          <a:stretch/>
        </p:blipFill>
        <p:spPr bwMode="auto">
          <a:xfrm>
            <a:off x="2983077" y="6183495"/>
            <a:ext cx="2347418" cy="80485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0304F170-C9C7-4837-B63B-763775AA8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9" b="11654"/>
          <a:stretch/>
        </p:blipFill>
        <p:spPr bwMode="auto">
          <a:xfrm>
            <a:off x="5594643" y="6183495"/>
            <a:ext cx="1567206" cy="80485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44" name="Picture 20" descr="Plaixus logo">
            <a:extLst>
              <a:ext uri="{FF2B5EF4-FFF2-40B4-BE49-F238E27FC236}">
                <a16:creationId xmlns:a16="http://schemas.microsoft.com/office/drawing/2014/main" id="{82625DD5-E1DA-39D5-869E-279539430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5997" y="6179215"/>
            <a:ext cx="813413" cy="81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UBITECH – Ubiquitous Solutions">
            <a:extLst>
              <a:ext uri="{FF2B5EF4-FFF2-40B4-BE49-F238E27FC236}">
                <a16:creationId xmlns:a16="http://schemas.microsoft.com/office/drawing/2014/main" id="{80E41C21-606A-AE61-1291-0A4415495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5535" b="-22680"/>
          <a:stretch/>
        </p:blipFill>
        <p:spPr bwMode="auto">
          <a:xfrm>
            <a:off x="8508668" y="6178271"/>
            <a:ext cx="1929662" cy="80485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48" name="Picture 24" descr="Stadtwerke Wolfsburg: Gebäudeinfrastruktur, Mobilität ...">
            <a:extLst>
              <a:ext uri="{FF2B5EF4-FFF2-40B4-BE49-F238E27FC236}">
                <a16:creationId xmlns:a16="http://schemas.microsoft.com/office/drawing/2014/main" id="{E9699618-888A-E828-5B93-62101F3DDF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8" t="17189" r="7480" b="16056"/>
          <a:stretch/>
        </p:blipFill>
        <p:spPr bwMode="auto">
          <a:xfrm>
            <a:off x="801721" y="7317450"/>
            <a:ext cx="2032833" cy="80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Workhera Welcome, Meet, Desk and much more for a digital ...">
            <a:extLst>
              <a:ext uri="{FF2B5EF4-FFF2-40B4-BE49-F238E27FC236}">
                <a16:creationId xmlns:a16="http://schemas.microsoft.com/office/drawing/2014/main" id="{6FFBF485-62C3-DFCC-B7E4-244FBDA88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881" b="-38881"/>
          <a:stretch/>
        </p:blipFill>
        <p:spPr bwMode="auto">
          <a:xfrm>
            <a:off x="3148896" y="7317450"/>
            <a:ext cx="2382996" cy="8048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52" name="Picture 28" descr="Dimos Athinaion Epicheirisi Michanografisis (DAEM)">
            <a:extLst>
              <a:ext uri="{FF2B5EF4-FFF2-40B4-BE49-F238E27FC236}">
                <a16:creationId xmlns:a16="http://schemas.microsoft.com/office/drawing/2014/main" id="{CD2B3238-448C-7564-3545-357B39E30E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48" r="22875" b="39973"/>
          <a:stretch/>
        </p:blipFill>
        <p:spPr bwMode="auto">
          <a:xfrm>
            <a:off x="5793665" y="7317450"/>
            <a:ext cx="2382998" cy="80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close-up of a logo&#10;&#10;Description automatically generated">
            <a:extLst>
              <a:ext uri="{FF2B5EF4-FFF2-40B4-BE49-F238E27FC236}">
                <a16:creationId xmlns:a16="http://schemas.microsoft.com/office/drawing/2014/main" id="{99E4D0A9-2C5D-FC51-23FB-CDCF9993C99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21" y="2952671"/>
            <a:ext cx="3168653" cy="844974"/>
          </a:xfrm>
          <a:prstGeom prst="rect">
            <a:avLst/>
          </a:prstGeom>
        </p:spPr>
      </p:pic>
      <p:sp>
        <p:nvSpPr>
          <p:cNvPr id="10" name="Google Shape;306;g35818a228ed_4_119">
            <a:extLst>
              <a:ext uri="{FF2B5EF4-FFF2-40B4-BE49-F238E27FC236}">
                <a16:creationId xmlns:a16="http://schemas.microsoft.com/office/drawing/2014/main" id="{793756D6-97BC-17FF-E394-D9EC9A2A0675}"/>
              </a:ext>
            </a:extLst>
          </p:cNvPr>
          <p:cNvSpPr txBox="1"/>
          <p:nvPr/>
        </p:nvSpPr>
        <p:spPr>
          <a:xfrm>
            <a:off x="814950" y="2265108"/>
            <a:ext cx="29268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2800" b="0" i="0" u="none" strike="noStrike" cap="none" dirty="0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Coordinator</a:t>
            </a:r>
            <a:endParaRPr sz="2800" b="0" i="0" u="none" strike="noStrike" cap="none" dirty="0">
              <a:solidFill>
                <a:schemeClr val="accen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1" name="Google Shape;307;g35818a228ed_4_119">
            <a:extLst>
              <a:ext uri="{FF2B5EF4-FFF2-40B4-BE49-F238E27FC236}">
                <a16:creationId xmlns:a16="http://schemas.microsoft.com/office/drawing/2014/main" id="{9AB31F91-AA5C-CE84-01CA-576C671C3293}"/>
              </a:ext>
            </a:extLst>
          </p:cNvPr>
          <p:cNvSpPr txBox="1"/>
          <p:nvPr/>
        </p:nvSpPr>
        <p:spPr>
          <a:xfrm>
            <a:off x="848923" y="4445319"/>
            <a:ext cx="29268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2800" b="0" i="0" u="none" strike="noStrike" cap="none" dirty="0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Partners</a:t>
            </a:r>
            <a:endParaRPr sz="2800" b="0" i="0" u="none" strike="noStrike" cap="none" dirty="0">
              <a:solidFill>
                <a:schemeClr val="accen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582399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ebsite" descr="A qr code with a link in the center&#10;&#10;Description automatically generated">
            <a:extLst>
              <a:ext uri="{FF2B5EF4-FFF2-40B4-BE49-F238E27FC236}">
                <a16:creationId xmlns:a16="http://schemas.microsoft.com/office/drawing/2014/main" id="{D7797384-57BE-E985-2838-6CE33BED920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7326" y="3515300"/>
            <a:ext cx="3910923" cy="3910923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AA8B5EC-B84C-F9FC-F396-4C51B1E37235}"/>
              </a:ext>
            </a:extLst>
          </p:cNvPr>
          <p:cNvSpPr txBox="1">
            <a:spLocks/>
          </p:cNvSpPr>
          <p:nvPr/>
        </p:nvSpPr>
        <p:spPr>
          <a:xfrm>
            <a:off x="768351" y="3009900"/>
            <a:ext cx="10605894" cy="549433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dirty="0">
                <a:solidFill>
                  <a:schemeClr val="accent1"/>
                </a:solidFill>
                <a:latin typeface="Montserrat SemiBold"/>
              </a:rPr>
              <a:t>Project</a:t>
            </a:r>
            <a:r>
              <a:rPr lang="en-US" dirty="0"/>
              <a:t> </a:t>
            </a:r>
            <a:r>
              <a:rPr lang="en-GB" sz="3200" dirty="0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Coordinator</a:t>
            </a:r>
            <a:endParaRPr lang="en-US" dirty="0"/>
          </a:p>
          <a:p>
            <a:pPr marL="457200" lvl="1"/>
            <a:endParaRPr lang="en-US" sz="5400" dirty="0"/>
          </a:p>
          <a:p>
            <a:pPr marL="457200" lvl="1"/>
            <a:r>
              <a:rPr lang="en-US" sz="3200" b="1" dirty="0">
                <a:solidFill>
                  <a:schemeClr val="bg1"/>
                </a:solidFill>
              </a:rPr>
              <a:t>Matteo Repetto</a:t>
            </a:r>
          </a:p>
          <a:p>
            <a:pPr marL="457200" lvl="1"/>
            <a:r>
              <a:rPr lang="en-US" sz="3200" dirty="0">
                <a:solidFill>
                  <a:schemeClr val="bg1"/>
                </a:solidFill>
              </a:rPr>
              <a:t>Institute for Applied Mathematics and Information Technologies (IMATI), CNR</a:t>
            </a:r>
          </a:p>
          <a:p>
            <a:pPr marL="457200" lvl="1"/>
            <a:r>
              <a:rPr lang="en-US" sz="3200" dirty="0">
                <a:solidFill>
                  <a:schemeClr val="bg1"/>
                </a:solidFill>
              </a:rPr>
              <a:t>Genoa, Italy	</a:t>
            </a:r>
          </a:p>
          <a:p>
            <a:pPr marL="457200" lvl="1"/>
            <a:r>
              <a:rPr lang="en-US" sz="3200" dirty="0" err="1">
                <a:solidFill>
                  <a:schemeClr val="bg1"/>
                </a:solidFill>
              </a:rPr>
              <a:t>info@mirandaproject.eu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11"/>
          <p:cNvSpPr txBox="1">
            <a:spLocks noGrp="1"/>
          </p:cNvSpPr>
          <p:nvPr>
            <p:ph type="title"/>
          </p:nvPr>
        </p:nvSpPr>
        <p:spPr>
          <a:xfrm>
            <a:off x="936100" y="3970550"/>
            <a:ext cx="16218600" cy="22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3200"/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C737D-E27B-858D-AE9D-B0D79D513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50" y="201413"/>
            <a:ext cx="16877400" cy="1509600"/>
          </a:xfrm>
        </p:spPr>
        <p:txBody>
          <a:bodyPr/>
          <a:lstStyle/>
          <a:p>
            <a:r>
              <a:rPr lang="en-GB" noProof="0" dirty="0"/>
              <a:t>Digitalisation is all around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ADD6D-D235-FE80-B24D-19A0BE43707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r>
              <a:rPr lang="it-IT"/>
              <a:t>17/03/2025</a:t>
            </a:r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FE40DB-B70E-EF0D-3D3A-76B247ABD03F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r>
              <a:rPr lang="en-GB"/>
              <a:t>AI Conference 2025 (Genova, Italy)</a:t>
            </a:r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58F72F-5DE2-1BB8-4AEB-46F68A3A2EB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BC7FA96C-E5F0-9748-975D-980A64B2E91D}" type="slidenum">
              <a:rPr lang="en-IT" smtClean="0"/>
              <a:t>2</a:t>
            </a:fld>
            <a:endParaRPr lang="en-IT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079F130-3229-6038-F79A-CDD756CC4557}"/>
              </a:ext>
            </a:extLst>
          </p:cNvPr>
          <p:cNvPicPr>
            <a:picLocks noGrp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1" b="10727"/>
          <a:stretch/>
        </p:blipFill>
        <p:spPr bwMode="auto">
          <a:xfrm>
            <a:off x="3117600" y="2091600"/>
            <a:ext cx="14400000" cy="663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320AB120-611D-0752-2508-63E2A97E15CD}"/>
              </a:ext>
            </a:extLst>
          </p:cNvPr>
          <p:cNvGrpSpPr/>
          <p:nvPr/>
        </p:nvGrpSpPr>
        <p:grpSpPr>
          <a:xfrm>
            <a:off x="6232466" y="2859340"/>
            <a:ext cx="9576000" cy="5760000"/>
            <a:chOff x="3561136" y="1820939"/>
            <a:chExt cx="7485918" cy="4500725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3D4CD4C-DD2F-C75B-942D-FCAA811B331C}"/>
                </a:ext>
              </a:extLst>
            </p:cNvPr>
            <p:cNvSpPr/>
            <p:nvPr/>
          </p:nvSpPr>
          <p:spPr>
            <a:xfrm>
              <a:off x="3561136" y="5630306"/>
              <a:ext cx="588518" cy="1754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84E2161-9124-A44D-20FC-C51088CC36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55395" y="5164111"/>
              <a:ext cx="0" cy="548648"/>
            </a:xfrm>
            <a:prstGeom prst="line">
              <a:avLst/>
            </a:prstGeom>
            <a:ln>
              <a:solidFill>
                <a:schemeClr val="bg1"/>
              </a:solidFill>
            </a:ln>
            <a:effectLst>
              <a:glow rad="50800">
                <a:schemeClr val="bg1">
                  <a:alpha val="42698"/>
                </a:schemeClr>
              </a:glow>
              <a:softEdge rad="0"/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8C314E8-722A-EFAA-E914-F30CFEE4663F}"/>
                </a:ext>
              </a:extLst>
            </p:cNvPr>
            <p:cNvSpPr/>
            <p:nvPr/>
          </p:nvSpPr>
          <p:spPr>
            <a:xfrm>
              <a:off x="4301900" y="6146173"/>
              <a:ext cx="588518" cy="1754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70E653A-B86A-0E11-432A-2A953C18F1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96159" y="5679978"/>
              <a:ext cx="0" cy="548648"/>
            </a:xfrm>
            <a:prstGeom prst="line">
              <a:avLst/>
            </a:prstGeom>
            <a:ln>
              <a:solidFill>
                <a:schemeClr val="bg1"/>
              </a:solidFill>
            </a:ln>
            <a:effectLst>
              <a:glow rad="50800">
                <a:schemeClr val="bg1">
                  <a:alpha val="42698"/>
                </a:schemeClr>
              </a:glow>
              <a:softEdge rad="0"/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26E1687-78D9-F6C3-9316-64617D605E5E}"/>
                </a:ext>
              </a:extLst>
            </p:cNvPr>
            <p:cNvSpPr/>
            <p:nvPr/>
          </p:nvSpPr>
          <p:spPr>
            <a:xfrm>
              <a:off x="5302493" y="5871849"/>
              <a:ext cx="588518" cy="1754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94417C6-162C-2C28-E102-76D41A86DF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96752" y="5405654"/>
              <a:ext cx="0" cy="548648"/>
            </a:xfrm>
            <a:prstGeom prst="line">
              <a:avLst/>
            </a:prstGeom>
            <a:ln>
              <a:solidFill>
                <a:schemeClr val="bg1"/>
              </a:solidFill>
            </a:ln>
            <a:effectLst>
              <a:glow rad="50800">
                <a:schemeClr val="bg1">
                  <a:alpha val="42698"/>
                </a:schemeClr>
              </a:glow>
              <a:softEdge rad="0"/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A0E77EE-2635-350F-AD9F-4ECE2A9564BD}"/>
                </a:ext>
              </a:extLst>
            </p:cNvPr>
            <p:cNvSpPr/>
            <p:nvPr/>
          </p:nvSpPr>
          <p:spPr>
            <a:xfrm>
              <a:off x="7043746" y="6098869"/>
              <a:ext cx="1145373" cy="1754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0CA8FA1-AE91-B04F-F98B-C67CFBFAC1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19299" y="5632674"/>
              <a:ext cx="0" cy="548648"/>
            </a:xfrm>
            <a:prstGeom prst="line">
              <a:avLst/>
            </a:prstGeom>
            <a:ln>
              <a:solidFill>
                <a:schemeClr val="bg1"/>
              </a:solidFill>
            </a:ln>
            <a:effectLst>
              <a:glow rad="50800">
                <a:schemeClr val="bg1">
                  <a:alpha val="42698"/>
                </a:schemeClr>
              </a:glow>
              <a:softEdge rad="0"/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9DC3B94C-B858-A59E-0822-B44350795248}"/>
                </a:ext>
              </a:extLst>
            </p:cNvPr>
            <p:cNvSpPr/>
            <p:nvPr/>
          </p:nvSpPr>
          <p:spPr>
            <a:xfrm>
              <a:off x="7757464" y="5825717"/>
              <a:ext cx="1262848" cy="1754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C746A01-CB87-1D41-843F-94DA861D0D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92384" y="5359522"/>
              <a:ext cx="0" cy="548648"/>
            </a:xfrm>
            <a:prstGeom prst="line">
              <a:avLst/>
            </a:prstGeom>
            <a:ln>
              <a:solidFill>
                <a:schemeClr val="bg1"/>
              </a:solidFill>
            </a:ln>
            <a:effectLst>
              <a:glow rad="50800">
                <a:schemeClr val="bg1">
                  <a:alpha val="42698"/>
                </a:schemeClr>
              </a:glow>
              <a:softEdge rad="0"/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3D83873-EC03-7D3F-F039-4441935AA8A0}"/>
                </a:ext>
              </a:extLst>
            </p:cNvPr>
            <p:cNvSpPr/>
            <p:nvPr/>
          </p:nvSpPr>
          <p:spPr>
            <a:xfrm>
              <a:off x="5298954" y="4082493"/>
              <a:ext cx="588518" cy="1754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A232C02-D937-BB24-94DA-87B2A17E9F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93213" y="3616298"/>
              <a:ext cx="0" cy="548648"/>
            </a:xfrm>
            <a:prstGeom prst="line">
              <a:avLst/>
            </a:prstGeom>
            <a:ln>
              <a:solidFill>
                <a:schemeClr val="bg1"/>
              </a:solidFill>
            </a:ln>
            <a:effectLst>
              <a:glow rad="50800">
                <a:schemeClr val="bg1">
                  <a:alpha val="42698"/>
                </a:schemeClr>
              </a:glow>
              <a:softEdge rad="0"/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2489831-0971-84D2-960C-E59118E79F21}"/>
                </a:ext>
              </a:extLst>
            </p:cNvPr>
            <p:cNvSpPr/>
            <p:nvPr/>
          </p:nvSpPr>
          <p:spPr>
            <a:xfrm>
              <a:off x="6822290" y="2760900"/>
              <a:ext cx="721510" cy="1754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752C51F-7427-64CA-9905-8B3A855A91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79620" y="2294705"/>
              <a:ext cx="0" cy="548648"/>
            </a:xfrm>
            <a:prstGeom prst="line">
              <a:avLst/>
            </a:prstGeom>
            <a:ln>
              <a:solidFill>
                <a:schemeClr val="bg1"/>
              </a:solidFill>
            </a:ln>
            <a:effectLst>
              <a:glow rad="50800">
                <a:schemeClr val="bg1">
                  <a:alpha val="42698"/>
                </a:schemeClr>
              </a:glow>
              <a:softEdge rad="0"/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BBC95E3-E674-F402-8802-66E2C0B37DD3}"/>
                </a:ext>
              </a:extLst>
            </p:cNvPr>
            <p:cNvSpPr/>
            <p:nvPr/>
          </p:nvSpPr>
          <p:spPr>
            <a:xfrm>
              <a:off x="7714599" y="3167509"/>
              <a:ext cx="879330" cy="1754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4D4C856-35AD-93A2-82F0-5E4ED3584D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56139" y="2701314"/>
              <a:ext cx="0" cy="548648"/>
            </a:xfrm>
            <a:prstGeom prst="line">
              <a:avLst/>
            </a:prstGeom>
            <a:ln>
              <a:solidFill>
                <a:schemeClr val="bg1"/>
              </a:solidFill>
            </a:ln>
            <a:effectLst>
              <a:glow rad="50800">
                <a:schemeClr val="bg1">
                  <a:alpha val="42698"/>
                </a:schemeClr>
              </a:glow>
              <a:softEdge rad="0"/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2B0DF4F-F16E-45CE-CDDA-2EE709EB3580}"/>
                </a:ext>
              </a:extLst>
            </p:cNvPr>
            <p:cNvSpPr/>
            <p:nvPr/>
          </p:nvSpPr>
          <p:spPr>
            <a:xfrm>
              <a:off x="8196271" y="2287134"/>
              <a:ext cx="721510" cy="1754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5DCABAA-420B-7C59-FE8F-E936F9ADFD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53601" y="1820939"/>
              <a:ext cx="0" cy="548648"/>
            </a:xfrm>
            <a:prstGeom prst="line">
              <a:avLst/>
            </a:prstGeom>
            <a:ln>
              <a:solidFill>
                <a:schemeClr val="bg1"/>
              </a:solidFill>
            </a:ln>
            <a:effectLst>
              <a:glow rad="50800">
                <a:schemeClr val="bg1">
                  <a:alpha val="42698"/>
                </a:schemeClr>
              </a:glow>
              <a:softEdge rad="0"/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41092EB6-6C46-AD88-281E-C6027FBF810A}"/>
                </a:ext>
              </a:extLst>
            </p:cNvPr>
            <p:cNvSpPr/>
            <p:nvPr/>
          </p:nvSpPr>
          <p:spPr>
            <a:xfrm>
              <a:off x="9051146" y="3007176"/>
              <a:ext cx="721510" cy="1754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2FA8379-DAA4-21E0-AE47-9714A7B218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08476" y="2540981"/>
              <a:ext cx="0" cy="548648"/>
            </a:xfrm>
            <a:prstGeom prst="line">
              <a:avLst/>
            </a:prstGeom>
            <a:ln>
              <a:solidFill>
                <a:schemeClr val="bg1"/>
              </a:solidFill>
            </a:ln>
            <a:effectLst>
              <a:glow rad="50800">
                <a:schemeClr val="bg1">
                  <a:alpha val="42698"/>
                </a:schemeClr>
              </a:glow>
              <a:softEdge rad="0"/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A97B46D1-F79B-C8E4-0AD9-C9B1923093D9}"/>
                </a:ext>
              </a:extLst>
            </p:cNvPr>
            <p:cNvSpPr/>
            <p:nvPr/>
          </p:nvSpPr>
          <p:spPr>
            <a:xfrm>
              <a:off x="9535694" y="5551393"/>
              <a:ext cx="588518" cy="1754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8734F5B3-1C27-D0D3-58E1-B0742020C4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29953" y="5085198"/>
              <a:ext cx="0" cy="548648"/>
            </a:xfrm>
            <a:prstGeom prst="line">
              <a:avLst/>
            </a:prstGeom>
            <a:ln>
              <a:solidFill>
                <a:schemeClr val="bg1"/>
              </a:solidFill>
            </a:ln>
            <a:effectLst>
              <a:glow rad="50800">
                <a:schemeClr val="bg1">
                  <a:alpha val="42698"/>
                </a:schemeClr>
              </a:glow>
              <a:softEdge rad="0"/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5326E21D-CE50-F928-69FF-B546263BD11F}"/>
                </a:ext>
              </a:extLst>
            </p:cNvPr>
            <p:cNvSpPr/>
            <p:nvPr/>
          </p:nvSpPr>
          <p:spPr>
            <a:xfrm>
              <a:off x="9420741" y="4668595"/>
              <a:ext cx="1145373" cy="1754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9D3E4C5-0034-E001-8C90-FF2FFA9DAF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96294" y="4202400"/>
              <a:ext cx="0" cy="548648"/>
            </a:xfrm>
            <a:prstGeom prst="line">
              <a:avLst/>
            </a:prstGeom>
            <a:ln>
              <a:solidFill>
                <a:schemeClr val="bg1"/>
              </a:solidFill>
            </a:ln>
            <a:effectLst>
              <a:glow rad="50800">
                <a:schemeClr val="bg1">
                  <a:alpha val="42698"/>
                </a:schemeClr>
              </a:glow>
              <a:softEdge rad="0"/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81FAF14-ACCB-89E6-1AB8-7CE989638EFC}"/>
                </a:ext>
              </a:extLst>
            </p:cNvPr>
            <p:cNvSpPr/>
            <p:nvPr/>
          </p:nvSpPr>
          <p:spPr>
            <a:xfrm>
              <a:off x="9901681" y="6117254"/>
              <a:ext cx="1145373" cy="1754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13C604F-A615-22D7-48D3-D9E90E9F2C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77234" y="5651059"/>
              <a:ext cx="0" cy="548648"/>
            </a:xfrm>
            <a:prstGeom prst="line">
              <a:avLst/>
            </a:prstGeom>
            <a:ln>
              <a:solidFill>
                <a:schemeClr val="bg1"/>
              </a:solidFill>
            </a:ln>
            <a:effectLst>
              <a:glow rad="50800">
                <a:schemeClr val="bg1">
                  <a:alpha val="42698"/>
                </a:schemeClr>
              </a:glow>
              <a:softEdge rad="0"/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375B4D8C-4703-09DB-9E24-FDC545BB1F0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60000" y="1800000"/>
            <a:ext cx="11520000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3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6DC6A-741D-DC19-034E-C981BA6329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C4EF8-0666-6614-0B7D-EA0E1B623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50" y="201413"/>
            <a:ext cx="16877400" cy="1509600"/>
          </a:xfrm>
        </p:spPr>
        <p:txBody>
          <a:bodyPr/>
          <a:lstStyle/>
          <a:p>
            <a:r>
              <a:rPr lang="en-GB" noProof="0" dirty="0"/>
              <a:t>Smart City is digital connectivity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70E1EB-B3E8-9E37-EA13-73BD19CCB53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r>
              <a:rPr lang="it-IT"/>
              <a:t>17/03/2025</a:t>
            </a:r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99FC3-694D-2B08-E6CC-10E28CE93C00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r>
              <a:rPr lang="en-GB"/>
              <a:t>AI Conference 2025 (Genova, Italy)</a:t>
            </a:r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FA154B-6BC0-0FDA-91C8-94C1C9937EC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BC7FA96C-E5F0-9748-975D-980A64B2E91D}" type="slidenum">
              <a:rPr lang="en-IT" smtClean="0"/>
              <a:t>3</a:t>
            </a:fld>
            <a:endParaRPr lang="en-IT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F59A825-8C19-29E3-D5A0-28F0C8D8AD7C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1" b="10727"/>
          <a:stretch/>
        </p:blipFill>
        <p:spPr bwMode="auto">
          <a:xfrm>
            <a:off x="3116263" y="2091193"/>
            <a:ext cx="14400000" cy="663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1E27E83F-2B19-607B-3B73-8282F7799EC6}"/>
              </a:ext>
            </a:extLst>
          </p:cNvPr>
          <p:cNvGrpSpPr/>
          <p:nvPr/>
        </p:nvGrpSpPr>
        <p:grpSpPr>
          <a:xfrm>
            <a:off x="6231600" y="2858400"/>
            <a:ext cx="9576000" cy="5760000"/>
            <a:chOff x="3561136" y="1820939"/>
            <a:chExt cx="7485918" cy="4500725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BA3CCAF-5EE8-BD13-1E8A-40C48A47B062}"/>
                </a:ext>
              </a:extLst>
            </p:cNvPr>
            <p:cNvSpPr/>
            <p:nvPr/>
          </p:nvSpPr>
          <p:spPr>
            <a:xfrm>
              <a:off x="3561136" y="5630306"/>
              <a:ext cx="588518" cy="1754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8F61C63-0ED8-A4B8-E727-E4FBE42E90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55395" y="5164111"/>
              <a:ext cx="0" cy="548648"/>
            </a:xfrm>
            <a:prstGeom prst="line">
              <a:avLst/>
            </a:prstGeom>
            <a:ln>
              <a:solidFill>
                <a:schemeClr val="bg1"/>
              </a:solidFill>
            </a:ln>
            <a:effectLst>
              <a:glow rad="50800">
                <a:schemeClr val="bg1">
                  <a:alpha val="42698"/>
                </a:schemeClr>
              </a:glow>
              <a:softEdge rad="0"/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B9E8326-F4CA-76D3-FBEC-E63A589E702F}"/>
                </a:ext>
              </a:extLst>
            </p:cNvPr>
            <p:cNvSpPr/>
            <p:nvPr/>
          </p:nvSpPr>
          <p:spPr>
            <a:xfrm>
              <a:off x="4301900" y="6146173"/>
              <a:ext cx="588518" cy="1754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FB33F7C-C024-B4BD-03A5-1A28F02893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96159" y="5679978"/>
              <a:ext cx="0" cy="548648"/>
            </a:xfrm>
            <a:prstGeom prst="line">
              <a:avLst/>
            </a:prstGeom>
            <a:ln>
              <a:solidFill>
                <a:schemeClr val="bg1"/>
              </a:solidFill>
            </a:ln>
            <a:effectLst>
              <a:glow rad="50800">
                <a:schemeClr val="bg1">
                  <a:alpha val="42698"/>
                </a:schemeClr>
              </a:glow>
              <a:softEdge rad="0"/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C5CC7548-5DB3-E0FE-C17D-1344E7A8B2D6}"/>
                </a:ext>
              </a:extLst>
            </p:cNvPr>
            <p:cNvSpPr/>
            <p:nvPr/>
          </p:nvSpPr>
          <p:spPr>
            <a:xfrm>
              <a:off x="5302493" y="5871849"/>
              <a:ext cx="588518" cy="1754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EB95E7F-2B7C-06ED-D84E-9DB48D8447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96752" y="5405654"/>
              <a:ext cx="0" cy="548648"/>
            </a:xfrm>
            <a:prstGeom prst="line">
              <a:avLst/>
            </a:prstGeom>
            <a:ln>
              <a:solidFill>
                <a:schemeClr val="bg1"/>
              </a:solidFill>
            </a:ln>
            <a:effectLst>
              <a:glow rad="50800">
                <a:schemeClr val="bg1">
                  <a:alpha val="42698"/>
                </a:schemeClr>
              </a:glow>
              <a:softEdge rad="0"/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74A2325A-3E31-0D72-22DE-B5F007DDC185}"/>
                </a:ext>
              </a:extLst>
            </p:cNvPr>
            <p:cNvSpPr/>
            <p:nvPr/>
          </p:nvSpPr>
          <p:spPr>
            <a:xfrm>
              <a:off x="7043746" y="6098869"/>
              <a:ext cx="1145373" cy="1754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ADED6AE-C44C-3827-0B66-409CB2942A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19299" y="5632674"/>
              <a:ext cx="0" cy="548648"/>
            </a:xfrm>
            <a:prstGeom prst="line">
              <a:avLst/>
            </a:prstGeom>
            <a:ln>
              <a:solidFill>
                <a:schemeClr val="bg1"/>
              </a:solidFill>
            </a:ln>
            <a:effectLst>
              <a:glow rad="50800">
                <a:schemeClr val="bg1">
                  <a:alpha val="42698"/>
                </a:schemeClr>
              </a:glow>
              <a:softEdge rad="0"/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A177505-5353-ECEC-C5C2-B19E8CD54220}"/>
                </a:ext>
              </a:extLst>
            </p:cNvPr>
            <p:cNvSpPr/>
            <p:nvPr/>
          </p:nvSpPr>
          <p:spPr>
            <a:xfrm>
              <a:off x="7757464" y="5825717"/>
              <a:ext cx="1262848" cy="1754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947E204-3F6E-C976-21CE-92DF149A5B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92384" y="5359522"/>
              <a:ext cx="0" cy="548648"/>
            </a:xfrm>
            <a:prstGeom prst="line">
              <a:avLst/>
            </a:prstGeom>
            <a:ln>
              <a:solidFill>
                <a:schemeClr val="bg1"/>
              </a:solidFill>
            </a:ln>
            <a:effectLst>
              <a:glow rad="50800">
                <a:schemeClr val="bg1">
                  <a:alpha val="42698"/>
                </a:schemeClr>
              </a:glow>
              <a:softEdge rad="0"/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40A3247-5E9C-CB65-81CB-0701ADC54EA9}"/>
                </a:ext>
              </a:extLst>
            </p:cNvPr>
            <p:cNvSpPr/>
            <p:nvPr/>
          </p:nvSpPr>
          <p:spPr>
            <a:xfrm>
              <a:off x="5298954" y="4082493"/>
              <a:ext cx="588518" cy="1754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D7BDDF1-600A-FFDD-B76E-F15DBFA8E7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93213" y="3616298"/>
              <a:ext cx="0" cy="548648"/>
            </a:xfrm>
            <a:prstGeom prst="line">
              <a:avLst/>
            </a:prstGeom>
            <a:ln>
              <a:solidFill>
                <a:schemeClr val="bg1"/>
              </a:solidFill>
            </a:ln>
            <a:effectLst>
              <a:glow rad="50800">
                <a:schemeClr val="bg1">
                  <a:alpha val="42698"/>
                </a:schemeClr>
              </a:glow>
              <a:softEdge rad="0"/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3D8C58F4-C8CC-A805-3139-C9BC85027A08}"/>
                </a:ext>
              </a:extLst>
            </p:cNvPr>
            <p:cNvSpPr/>
            <p:nvPr/>
          </p:nvSpPr>
          <p:spPr>
            <a:xfrm>
              <a:off x="6822290" y="2760900"/>
              <a:ext cx="721510" cy="1754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451711A9-249D-EE9F-3095-78C8D4DD33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79620" y="2294705"/>
              <a:ext cx="0" cy="548648"/>
            </a:xfrm>
            <a:prstGeom prst="line">
              <a:avLst/>
            </a:prstGeom>
            <a:ln>
              <a:solidFill>
                <a:schemeClr val="bg1"/>
              </a:solidFill>
            </a:ln>
            <a:effectLst>
              <a:glow rad="50800">
                <a:schemeClr val="bg1">
                  <a:alpha val="42698"/>
                </a:schemeClr>
              </a:glow>
              <a:softEdge rad="0"/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37246C4-F495-6AAF-90A9-1B396F0C2576}"/>
                </a:ext>
              </a:extLst>
            </p:cNvPr>
            <p:cNvSpPr/>
            <p:nvPr/>
          </p:nvSpPr>
          <p:spPr>
            <a:xfrm>
              <a:off x="7714599" y="3167509"/>
              <a:ext cx="879330" cy="1754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A63C735-F3DD-2BCD-CB9E-2D904675CD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56139" y="2701314"/>
              <a:ext cx="0" cy="548648"/>
            </a:xfrm>
            <a:prstGeom prst="line">
              <a:avLst/>
            </a:prstGeom>
            <a:ln>
              <a:solidFill>
                <a:schemeClr val="bg1"/>
              </a:solidFill>
            </a:ln>
            <a:effectLst>
              <a:glow rad="50800">
                <a:schemeClr val="bg1">
                  <a:alpha val="42698"/>
                </a:schemeClr>
              </a:glow>
              <a:softEdge rad="0"/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3E2CE19-9B7F-209C-9D5D-A221451AC68B}"/>
                </a:ext>
              </a:extLst>
            </p:cNvPr>
            <p:cNvSpPr/>
            <p:nvPr/>
          </p:nvSpPr>
          <p:spPr>
            <a:xfrm>
              <a:off x="8196271" y="2287134"/>
              <a:ext cx="721510" cy="1754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D87BE19-EF9D-A3B8-5986-80F4F47307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53601" y="1820939"/>
              <a:ext cx="0" cy="548648"/>
            </a:xfrm>
            <a:prstGeom prst="line">
              <a:avLst/>
            </a:prstGeom>
            <a:ln>
              <a:solidFill>
                <a:schemeClr val="bg1"/>
              </a:solidFill>
            </a:ln>
            <a:effectLst>
              <a:glow rad="50800">
                <a:schemeClr val="bg1">
                  <a:alpha val="42698"/>
                </a:schemeClr>
              </a:glow>
              <a:softEdge rad="0"/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7174C53D-1742-D0A7-62E0-2330B2024E6D}"/>
                </a:ext>
              </a:extLst>
            </p:cNvPr>
            <p:cNvSpPr/>
            <p:nvPr/>
          </p:nvSpPr>
          <p:spPr>
            <a:xfrm>
              <a:off x="9051146" y="3007176"/>
              <a:ext cx="721510" cy="1754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F7A41B5-827B-F9BC-0E12-0F082DDFF7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08476" y="2540981"/>
              <a:ext cx="0" cy="548648"/>
            </a:xfrm>
            <a:prstGeom prst="line">
              <a:avLst/>
            </a:prstGeom>
            <a:ln>
              <a:solidFill>
                <a:schemeClr val="bg1"/>
              </a:solidFill>
            </a:ln>
            <a:effectLst>
              <a:glow rad="50800">
                <a:schemeClr val="bg1">
                  <a:alpha val="42698"/>
                </a:schemeClr>
              </a:glow>
              <a:softEdge rad="0"/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76B00D8-C427-6E06-1CFE-9475162AC507}"/>
                </a:ext>
              </a:extLst>
            </p:cNvPr>
            <p:cNvSpPr/>
            <p:nvPr/>
          </p:nvSpPr>
          <p:spPr>
            <a:xfrm>
              <a:off x="9535694" y="5551393"/>
              <a:ext cx="588518" cy="1754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20E15AD-F364-AA01-2784-98B82F9779E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29953" y="5085198"/>
              <a:ext cx="0" cy="548648"/>
            </a:xfrm>
            <a:prstGeom prst="line">
              <a:avLst/>
            </a:prstGeom>
            <a:ln>
              <a:solidFill>
                <a:schemeClr val="bg1"/>
              </a:solidFill>
            </a:ln>
            <a:effectLst>
              <a:glow rad="50800">
                <a:schemeClr val="bg1">
                  <a:alpha val="42698"/>
                </a:schemeClr>
              </a:glow>
              <a:softEdge rad="0"/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0A1A8DBA-9D8A-0E43-4B7C-1DFBC8F63903}"/>
                </a:ext>
              </a:extLst>
            </p:cNvPr>
            <p:cNvSpPr/>
            <p:nvPr/>
          </p:nvSpPr>
          <p:spPr>
            <a:xfrm>
              <a:off x="9420741" y="4668595"/>
              <a:ext cx="1145373" cy="1754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0027CEF6-2F5C-6FC5-BE76-2223F431A6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96294" y="4202400"/>
              <a:ext cx="0" cy="548648"/>
            </a:xfrm>
            <a:prstGeom prst="line">
              <a:avLst/>
            </a:prstGeom>
            <a:ln>
              <a:solidFill>
                <a:schemeClr val="bg1"/>
              </a:solidFill>
            </a:ln>
            <a:effectLst>
              <a:glow rad="50800">
                <a:schemeClr val="bg1">
                  <a:alpha val="42698"/>
                </a:schemeClr>
              </a:glow>
              <a:softEdge rad="0"/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C6E53AF-1490-D5E7-43DB-86AE266B71F0}"/>
                </a:ext>
              </a:extLst>
            </p:cNvPr>
            <p:cNvSpPr/>
            <p:nvPr/>
          </p:nvSpPr>
          <p:spPr>
            <a:xfrm>
              <a:off x="9901681" y="6117254"/>
              <a:ext cx="1145373" cy="1754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78269617-9E62-5B70-18F2-6B3715C843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77234" y="5651059"/>
              <a:ext cx="0" cy="548648"/>
            </a:xfrm>
            <a:prstGeom prst="line">
              <a:avLst/>
            </a:prstGeom>
            <a:ln>
              <a:solidFill>
                <a:schemeClr val="bg1"/>
              </a:solidFill>
            </a:ln>
            <a:effectLst>
              <a:glow rad="50800">
                <a:schemeClr val="bg1">
                  <a:alpha val="42698"/>
                </a:schemeClr>
              </a:glow>
              <a:softEdge rad="0"/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15" descr="A computer icons in circles&#10;&#10;AI-generated content may be incorrect.">
            <a:extLst>
              <a:ext uri="{FF2B5EF4-FFF2-40B4-BE49-F238E27FC236}">
                <a16:creationId xmlns:a16="http://schemas.microsoft.com/office/drawing/2014/main" id="{B7EBF213-9749-80D0-29B7-5AEDB63821A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00" y="1800000"/>
            <a:ext cx="11520000" cy="6480000"/>
          </a:xfrm>
          <a:prstGeom prst="rect">
            <a:avLst/>
          </a:prstGeom>
        </p:spPr>
      </p:pic>
      <p:pic>
        <p:nvPicPr>
          <p:cNvPr id="7" name="Picture 6" descr="A white lines on a black background&#10;&#10;AI-generated content may be incorrect.">
            <a:extLst>
              <a:ext uri="{FF2B5EF4-FFF2-40B4-BE49-F238E27FC236}">
                <a16:creationId xmlns:a16="http://schemas.microsoft.com/office/drawing/2014/main" id="{27B0EE21-1386-1BDC-8380-CAAF751F65BB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00" y="1800000"/>
            <a:ext cx="11520000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6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54EC1-D2B1-1B4F-C68E-8A05FA063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688A4-E4CC-3319-FA84-001598C69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50" y="201413"/>
            <a:ext cx="16877400" cy="1509600"/>
          </a:xfrm>
        </p:spPr>
        <p:txBody>
          <a:bodyPr/>
          <a:lstStyle/>
          <a:p>
            <a:r>
              <a:rPr lang="en-GB" noProof="0" dirty="0"/>
              <a:t>But… what’s behind a service?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4FB2A0-FF93-9264-899F-6052889919AF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r>
              <a:rPr lang="it-IT"/>
              <a:t>17/03/2025</a:t>
            </a:r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6EDCE3-B9BA-55F3-A445-4E75CABDD960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r>
              <a:rPr lang="en-GB"/>
              <a:t>AI Conference 2025 (Genova, Italy)</a:t>
            </a:r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B6B897-2B56-39BD-3776-2272840AAC4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BC7FA96C-E5F0-9748-975D-980A64B2E91D}" type="slidenum">
              <a:rPr lang="en-IT" smtClean="0"/>
              <a:t>4</a:t>
            </a:fld>
            <a:endParaRPr lang="en-IT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C9FBB11-72CD-AFA4-8B72-392915805E9E}"/>
              </a:ext>
            </a:extLst>
          </p:cNvPr>
          <p:cNvPicPr>
            <a:picLocks noGrp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1" b="10727"/>
          <a:stretch/>
        </p:blipFill>
        <p:spPr bwMode="auto">
          <a:xfrm>
            <a:off x="3117600" y="2091600"/>
            <a:ext cx="14400000" cy="66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257D2C-AD09-1E7A-171D-3D779691956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60000" y="1800000"/>
            <a:ext cx="11520000" cy="648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651362-E09A-16B4-27A4-5B22BDF24905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60000" y="1800000"/>
            <a:ext cx="11520000" cy="648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9C8D28-AD92-B667-9EF2-07AFD043E4E2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60000" y="1800000"/>
            <a:ext cx="11520000" cy="6480000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482923B6-9930-A13C-290B-BCC2B970ED19}"/>
              </a:ext>
            </a:extLst>
          </p:cNvPr>
          <p:cNvPicPr>
            <a:picLocks/>
          </p:cNvPicPr>
          <p:nvPr/>
        </p:nvPicPr>
        <p:blipFill rotWithShape="1"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1" b="10727"/>
          <a:stretch/>
        </p:blipFill>
        <p:spPr bwMode="auto">
          <a:xfrm>
            <a:off x="3117600" y="2091600"/>
            <a:ext cx="14400000" cy="66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459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6DF433-EDBC-B87F-CA50-9F91E33BF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7A927-2F1B-ADC9-2697-FE2892B3F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50" y="201413"/>
            <a:ext cx="16877400" cy="1509600"/>
          </a:xfrm>
        </p:spPr>
        <p:txBody>
          <a:bodyPr/>
          <a:lstStyle/>
          <a:p>
            <a:r>
              <a:rPr lang="en-GB" noProof="0" dirty="0"/>
              <a:t>… and even more behind?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61747C-4E27-4359-3404-B0803521D199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r>
              <a:rPr lang="it-IT"/>
              <a:t>17/03/2025</a:t>
            </a:r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FE79CE-A6B5-9E31-E320-26CC18EE5474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r>
              <a:rPr lang="en-GB"/>
              <a:t>AI Conference 2025 (Genova, Italy)</a:t>
            </a:r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6B13CA-8702-2A19-0167-8502F4B16B8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BC7FA96C-E5F0-9748-975D-980A64B2E91D}" type="slidenum">
              <a:rPr lang="en-IT" smtClean="0"/>
              <a:t>5</a:t>
            </a:fld>
            <a:endParaRPr lang="en-IT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B9CD58D-EE29-E246-8063-21A7E6895EC8}"/>
              </a:ext>
            </a:extLst>
          </p:cNvPr>
          <p:cNvPicPr>
            <a:picLocks noGrp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60000" y="1800000"/>
            <a:ext cx="11520000" cy="6480000"/>
          </a:xfr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57D81DA-D18D-F2E2-7A54-66D8426CAC4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60000" y="1800000"/>
            <a:ext cx="11520000" cy="648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198407-6896-525E-3F34-0CDB8EE5DB9E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60000" y="1800000"/>
            <a:ext cx="11520000" cy="648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706C6E-ECC4-DF48-3A4C-55C5CB7A727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60000" y="1800000"/>
            <a:ext cx="11520000" cy="6480000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969D675D-2501-CFB9-08A1-4A84832F1A76}"/>
              </a:ext>
            </a:extLst>
          </p:cNvPr>
          <p:cNvPicPr>
            <a:picLocks/>
          </p:cNvPicPr>
          <p:nvPr/>
        </p:nvPicPr>
        <p:blipFill rotWithShape="1"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1" b="10727"/>
          <a:stretch/>
        </p:blipFill>
        <p:spPr bwMode="auto">
          <a:xfrm>
            <a:off x="3117600" y="2091600"/>
            <a:ext cx="14400000" cy="66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FD69911-BF0B-0584-D188-52EB3FC30DB8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60000" y="1800000"/>
            <a:ext cx="11520000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555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6DA9B8-DD8A-33C7-C6A7-F933CA3F68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C3FA5-C0AE-3B8A-C47D-6901D2714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50" y="201413"/>
            <a:ext cx="16877400" cy="1509600"/>
          </a:xfrm>
        </p:spPr>
        <p:txBody>
          <a:bodyPr/>
          <a:lstStyle/>
          <a:p>
            <a:r>
              <a:rPr lang="en-GB" dirty="0"/>
              <a:t>Every chain has its weakest link(s)!</a:t>
            </a:r>
            <a:endParaRPr lang="en-GB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CDA836-9882-D36D-5E93-C28D669EF9DB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r>
              <a:rPr lang="it-IT"/>
              <a:t>17/03/2025</a:t>
            </a:r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2ECB98-7215-3DA9-6A58-98FAA8B9FE75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r>
              <a:rPr lang="en-GB"/>
              <a:t>AI Conference 2025 (Genova, Italy)</a:t>
            </a:r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F27B1A-BFD7-5BD0-CA99-7F88851726D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BC7FA96C-E5F0-9748-975D-980A64B2E91D}" type="slidenum">
              <a:rPr lang="en-IT" smtClean="0"/>
              <a:t>6</a:t>
            </a:fld>
            <a:endParaRPr lang="en-IT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1C07E388-CD0F-EB66-A2D5-87A92981F5E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1" b="10727"/>
          <a:stretch/>
        </p:blipFill>
        <p:spPr bwMode="auto">
          <a:xfrm>
            <a:off x="3117600" y="2091600"/>
            <a:ext cx="14400000" cy="66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53FEE15-52AB-EC23-BE95-C33274C0131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60000" y="1800000"/>
            <a:ext cx="11520000" cy="6480000"/>
          </a:xfrm>
          <a:prstGeom prst="rect">
            <a:avLst/>
          </a:prstGeom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EFA54351-4AC9-22C2-AB73-340378A97A34}"/>
              </a:ext>
            </a:extLst>
          </p:cNvPr>
          <p:cNvSpPr>
            <a:spLocks/>
          </p:cNvSpPr>
          <p:nvPr/>
        </p:nvSpPr>
        <p:spPr>
          <a:xfrm>
            <a:off x="16961357" y="2999494"/>
            <a:ext cx="318643" cy="301310"/>
          </a:xfrm>
          <a:custGeom>
            <a:avLst/>
            <a:gdLst>
              <a:gd name="connsiteX0" fmla="*/ 318643 w 318643"/>
              <a:gd name="connsiteY0" fmla="*/ 301310 h 301310"/>
              <a:gd name="connsiteX1" fmla="*/ 187437 w 318643"/>
              <a:gd name="connsiteY1" fmla="*/ 152 h 301310"/>
              <a:gd name="connsiteX2" fmla="*/ 0 w 318643"/>
              <a:gd name="connsiteY2" fmla="*/ 269043 h 301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8643" h="301310" extrusionOk="0">
                <a:moveTo>
                  <a:pt x="318643" y="301310"/>
                </a:moveTo>
                <a:cubicBezTo>
                  <a:pt x="273431" y="149618"/>
                  <a:pt x="235939" y="7258"/>
                  <a:pt x="187437" y="152"/>
                </a:cubicBezTo>
                <a:cubicBezTo>
                  <a:pt x="163773" y="973"/>
                  <a:pt x="34798" y="132937"/>
                  <a:pt x="0" y="269043"/>
                </a:cubicBezTo>
              </a:path>
            </a:pathLst>
          </a:custGeom>
          <a:noFill/>
          <a:ln w="38100">
            <a:solidFill>
              <a:schemeClr val="accent1">
                <a:lumMod val="75000"/>
              </a:schemeClr>
            </a:solidFill>
            <a:headEnd type="none" w="med" len="med"/>
            <a:tailEnd type="arrow" w="med" len="me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330741 w 330741"/>
                      <a:gd name="connsiteY0" fmla="*/ 272513 h 272513"/>
                      <a:gd name="connsiteX1" fmla="*/ 194554 w 330741"/>
                      <a:gd name="connsiteY1" fmla="*/ 138 h 272513"/>
                      <a:gd name="connsiteX2" fmla="*/ 0 w 330741"/>
                      <a:gd name="connsiteY2" fmla="*/ 243330 h 272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30741" h="272513">
                        <a:moveTo>
                          <a:pt x="330741" y="272513"/>
                        </a:moveTo>
                        <a:cubicBezTo>
                          <a:pt x="290209" y="138757"/>
                          <a:pt x="249677" y="5002"/>
                          <a:pt x="194554" y="138"/>
                        </a:cubicBezTo>
                        <a:cubicBezTo>
                          <a:pt x="139431" y="-4726"/>
                          <a:pt x="69715" y="119302"/>
                          <a:pt x="0" y="24333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12A5C958-B2EB-361C-54E3-A024CD57BD67}"/>
              </a:ext>
            </a:extLst>
          </p:cNvPr>
          <p:cNvSpPr>
            <a:spLocks/>
          </p:cNvSpPr>
          <p:nvPr/>
        </p:nvSpPr>
        <p:spPr>
          <a:xfrm>
            <a:off x="15735673" y="3548517"/>
            <a:ext cx="796606" cy="367266"/>
          </a:xfrm>
          <a:custGeom>
            <a:avLst/>
            <a:gdLst>
              <a:gd name="connsiteX0" fmla="*/ 796606 w 796606"/>
              <a:gd name="connsiteY0" fmla="*/ 107556 h 367266"/>
              <a:gd name="connsiteX1" fmla="*/ 412360 w 796606"/>
              <a:gd name="connsiteY1" fmla="*/ 365690 h 367266"/>
              <a:gd name="connsiteX2" fmla="*/ 0 w 796606"/>
              <a:gd name="connsiteY2" fmla="*/ 0 h 367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6606" h="367266" extrusionOk="0">
                <a:moveTo>
                  <a:pt x="796606" y="107556"/>
                </a:moveTo>
                <a:cubicBezTo>
                  <a:pt x="678474" y="267718"/>
                  <a:pt x="555605" y="402237"/>
                  <a:pt x="412360" y="365690"/>
                </a:cubicBezTo>
                <a:cubicBezTo>
                  <a:pt x="245184" y="336577"/>
                  <a:pt x="113791" y="214171"/>
                  <a:pt x="0" y="0"/>
                </a:cubicBezTo>
              </a:path>
            </a:pathLst>
          </a:custGeom>
          <a:noFill/>
          <a:ln w="38100">
            <a:solidFill>
              <a:schemeClr val="accent1">
                <a:lumMod val="75000"/>
              </a:schemeClr>
            </a:solidFill>
            <a:headEnd type="oval" w="med" len="med"/>
            <a:tailEnd type="arrow" w="med" len="med"/>
            <a:extLst>
              <a:ext uri="{C807C97D-BFC1-408E-A445-0C87EB9F89A2}">
                <ask:lineSketchStyleProps xmlns:ask="http://schemas.microsoft.com/office/drawing/2018/sketchyshapes" sd="2845531231">
                  <a:custGeom>
                    <a:avLst/>
                    <a:gdLst>
                      <a:gd name="connsiteX0" fmla="*/ 826851 w 826851"/>
                      <a:gd name="connsiteY0" fmla="*/ 97277 h 332166"/>
                      <a:gd name="connsiteX1" fmla="*/ 428017 w 826851"/>
                      <a:gd name="connsiteY1" fmla="*/ 330741 h 332166"/>
                      <a:gd name="connsiteX2" fmla="*/ 0 w 826851"/>
                      <a:gd name="connsiteY2" fmla="*/ 0 h 332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26851" h="332166">
                        <a:moveTo>
                          <a:pt x="826851" y="97277"/>
                        </a:moveTo>
                        <a:cubicBezTo>
                          <a:pt x="696338" y="222115"/>
                          <a:pt x="565825" y="346954"/>
                          <a:pt x="428017" y="330741"/>
                        </a:cubicBezTo>
                        <a:cubicBezTo>
                          <a:pt x="290208" y="314528"/>
                          <a:pt x="145104" y="157264"/>
                          <a:pt x="0" y="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75F23789-7915-EA2A-BFB4-DBD22BBE6369}"/>
              </a:ext>
            </a:extLst>
          </p:cNvPr>
          <p:cNvSpPr>
            <a:spLocks/>
          </p:cNvSpPr>
          <p:nvPr/>
        </p:nvSpPr>
        <p:spPr>
          <a:xfrm rot="16200000" flipV="1">
            <a:off x="15409514" y="3702924"/>
            <a:ext cx="752892" cy="719139"/>
          </a:xfrm>
          <a:custGeom>
            <a:avLst/>
            <a:gdLst>
              <a:gd name="connsiteX0" fmla="*/ 752892 w 752892"/>
              <a:gd name="connsiteY0" fmla="*/ 674773 h 719139"/>
              <a:gd name="connsiteX1" fmla="*/ 279646 w 752892"/>
              <a:gd name="connsiteY1" fmla="*/ 374875 h 719139"/>
              <a:gd name="connsiteX2" fmla="*/ 0 w 752892"/>
              <a:gd name="connsiteY2" fmla="*/ 0 h 719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2892" h="719139" extrusionOk="0">
                <a:moveTo>
                  <a:pt x="752892" y="674773"/>
                </a:moveTo>
                <a:cubicBezTo>
                  <a:pt x="489554" y="827269"/>
                  <a:pt x="399424" y="649337"/>
                  <a:pt x="279646" y="374875"/>
                </a:cubicBezTo>
                <a:cubicBezTo>
                  <a:pt x="221756" y="102945"/>
                  <a:pt x="242584" y="147084"/>
                  <a:pt x="0" y="0"/>
                </a:cubicBezTo>
              </a:path>
            </a:pathLst>
          </a:custGeom>
          <a:noFill/>
          <a:ln w="38100">
            <a:solidFill>
              <a:schemeClr val="accent1">
                <a:lumMod val="75000"/>
              </a:schemeClr>
            </a:solidFill>
            <a:headEnd type="oval" w="med" len="med"/>
            <a:tailEnd type="arrow" w="med" len="med"/>
            <a:extLst>
              <a:ext uri="{C807C97D-BFC1-408E-A445-0C87EB9F89A2}">
                <ask:lineSketchStyleProps xmlns:ask="http://schemas.microsoft.com/office/drawing/2018/sketchyshapes" sd="2845531231">
                  <a:custGeom>
                    <a:avLst/>
                    <a:gdLst>
                      <a:gd name="connsiteX0" fmla="*/ 680937 w 680937"/>
                      <a:gd name="connsiteY0" fmla="*/ 700393 h 728634"/>
                      <a:gd name="connsiteX1" fmla="*/ 252920 w 680937"/>
                      <a:gd name="connsiteY1" fmla="*/ 389109 h 728634"/>
                      <a:gd name="connsiteX2" fmla="*/ 0 w 680937"/>
                      <a:gd name="connsiteY2" fmla="*/ 0 h 728634"/>
                      <a:gd name="connsiteX0" fmla="*/ 680937 w 680937"/>
                      <a:gd name="connsiteY0" fmla="*/ 700393 h 746443"/>
                      <a:gd name="connsiteX1" fmla="*/ 252920 w 680937"/>
                      <a:gd name="connsiteY1" fmla="*/ 389109 h 746443"/>
                      <a:gd name="connsiteX2" fmla="*/ 0 w 680937"/>
                      <a:gd name="connsiteY2" fmla="*/ 0 h 74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80937" h="746443" extrusionOk="0">
                        <a:moveTo>
                          <a:pt x="680937" y="700393"/>
                        </a:moveTo>
                        <a:cubicBezTo>
                          <a:pt x="438741" y="845238"/>
                          <a:pt x="336113" y="622720"/>
                          <a:pt x="252920" y="389109"/>
                        </a:cubicBezTo>
                        <a:cubicBezTo>
                          <a:pt x="206146" y="108937"/>
                          <a:pt x="220374" y="150938"/>
                          <a:pt x="0" y="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39878451-9C19-A566-6CAE-F1246FD05C2D}"/>
              </a:ext>
            </a:extLst>
          </p:cNvPr>
          <p:cNvSpPr>
            <a:spLocks/>
          </p:cNvSpPr>
          <p:nvPr/>
        </p:nvSpPr>
        <p:spPr>
          <a:xfrm>
            <a:off x="15126205" y="4791899"/>
            <a:ext cx="984042" cy="580801"/>
          </a:xfrm>
          <a:custGeom>
            <a:avLst/>
            <a:gdLst>
              <a:gd name="connsiteX0" fmla="*/ 1021404 w 1021404"/>
              <a:gd name="connsiteY0" fmla="*/ 0 h 525293"/>
              <a:gd name="connsiteX1" fmla="*/ 505838 w 1021404"/>
              <a:gd name="connsiteY1" fmla="*/ 165370 h 525293"/>
              <a:gd name="connsiteX2" fmla="*/ 0 w 1021404"/>
              <a:gd name="connsiteY2" fmla="*/ 525293 h 525293"/>
              <a:gd name="connsiteX0" fmla="*/ 1021404 w 1021404"/>
              <a:gd name="connsiteY0" fmla="*/ 0 h 525293"/>
              <a:gd name="connsiteX1" fmla="*/ 505838 w 1021404"/>
              <a:gd name="connsiteY1" fmla="*/ 165370 h 525293"/>
              <a:gd name="connsiteX2" fmla="*/ 0 w 1021404"/>
              <a:gd name="connsiteY2" fmla="*/ 525293 h 525293"/>
              <a:gd name="connsiteX0" fmla="*/ 1021404 w 1021404"/>
              <a:gd name="connsiteY0" fmla="*/ 0 h 525293"/>
              <a:gd name="connsiteX1" fmla="*/ 437744 w 1021404"/>
              <a:gd name="connsiteY1" fmla="*/ 223736 h 525293"/>
              <a:gd name="connsiteX2" fmla="*/ 0 w 1021404"/>
              <a:gd name="connsiteY2" fmla="*/ 525293 h 525293"/>
              <a:gd name="connsiteX0" fmla="*/ 1021404 w 1021404"/>
              <a:gd name="connsiteY0" fmla="*/ 0 h 525293"/>
              <a:gd name="connsiteX1" fmla="*/ 437744 w 1021404"/>
              <a:gd name="connsiteY1" fmla="*/ 223736 h 525293"/>
              <a:gd name="connsiteX2" fmla="*/ 0 w 1021404"/>
              <a:gd name="connsiteY2" fmla="*/ 525293 h 525293"/>
              <a:gd name="connsiteX0" fmla="*/ 1021404 w 1021404"/>
              <a:gd name="connsiteY0" fmla="*/ 0 h 525293"/>
              <a:gd name="connsiteX1" fmla="*/ 437744 w 1021404"/>
              <a:gd name="connsiteY1" fmla="*/ 223736 h 525293"/>
              <a:gd name="connsiteX2" fmla="*/ 0 w 1021404"/>
              <a:gd name="connsiteY2" fmla="*/ 525293 h 525293"/>
              <a:gd name="connsiteX0" fmla="*/ 1021404 w 1021404"/>
              <a:gd name="connsiteY0" fmla="*/ 0 h 525293"/>
              <a:gd name="connsiteX1" fmla="*/ 437744 w 1021404"/>
              <a:gd name="connsiteY1" fmla="*/ 223736 h 525293"/>
              <a:gd name="connsiteX2" fmla="*/ 0 w 1021404"/>
              <a:gd name="connsiteY2" fmla="*/ 525293 h 52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21404" h="525293">
                <a:moveTo>
                  <a:pt x="1021404" y="0"/>
                </a:moveTo>
                <a:cubicBezTo>
                  <a:pt x="955742" y="262646"/>
                  <a:pt x="656616" y="223736"/>
                  <a:pt x="437744" y="223736"/>
                </a:cubicBezTo>
                <a:cubicBezTo>
                  <a:pt x="150778" y="233463"/>
                  <a:pt x="119164" y="350196"/>
                  <a:pt x="0" y="525293"/>
                </a:cubicBezTo>
              </a:path>
            </a:pathLst>
          </a:custGeom>
          <a:noFill/>
          <a:ln w="38100">
            <a:solidFill>
              <a:schemeClr val="accent1">
                <a:lumMod val="75000"/>
              </a:schemeClr>
            </a:solidFill>
            <a:headEnd type="oval"/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B643828E-EE27-27F0-6289-881A0D6E6272}"/>
              </a:ext>
            </a:extLst>
          </p:cNvPr>
          <p:cNvSpPr>
            <a:spLocks/>
          </p:cNvSpPr>
          <p:nvPr/>
        </p:nvSpPr>
        <p:spPr>
          <a:xfrm flipH="1">
            <a:off x="6981572" y="7334801"/>
            <a:ext cx="318643" cy="301310"/>
          </a:xfrm>
          <a:custGeom>
            <a:avLst/>
            <a:gdLst>
              <a:gd name="connsiteX0" fmla="*/ 318643 w 318643"/>
              <a:gd name="connsiteY0" fmla="*/ 301310 h 301310"/>
              <a:gd name="connsiteX1" fmla="*/ 187437 w 318643"/>
              <a:gd name="connsiteY1" fmla="*/ 152 h 301310"/>
              <a:gd name="connsiteX2" fmla="*/ 0 w 318643"/>
              <a:gd name="connsiteY2" fmla="*/ 269043 h 301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8643" h="301310" extrusionOk="0">
                <a:moveTo>
                  <a:pt x="318643" y="301310"/>
                </a:moveTo>
                <a:cubicBezTo>
                  <a:pt x="273431" y="149618"/>
                  <a:pt x="235939" y="7258"/>
                  <a:pt x="187437" y="152"/>
                </a:cubicBezTo>
                <a:cubicBezTo>
                  <a:pt x="163773" y="973"/>
                  <a:pt x="34798" y="132937"/>
                  <a:pt x="0" y="269043"/>
                </a:cubicBezTo>
              </a:path>
            </a:pathLst>
          </a:custGeom>
          <a:noFill/>
          <a:ln w="38100">
            <a:solidFill>
              <a:schemeClr val="accent1">
                <a:lumMod val="75000"/>
              </a:schemeClr>
            </a:solidFill>
            <a:headEnd type="none" w="med" len="med"/>
            <a:tailEnd type="arrow" w="med" len="me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330741 w 330741"/>
                      <a:gd name="connsiteY0" fmla="*/ 272513 h 272513"/>
                      <a:gd name="connsiteX1" fmla="*/ 194554 w 330741"/>
                      <a:gd name="connsiteY1" fmla="*/ 138 h 272513"/>
                      <a:gd name="connsiteX2" fmla="*/ 0 w 330741"/>
                      <a:gd name="connsiteY2" fmla="*/ 243330 h 272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30741" h="272513">
                        <a:moveTo>
                          <a:pt x="330741" y="272513"/>
                        </a:moveTo>
                        <a:cubicBezTo>
                          <a:pt x="290209" y="138757"/>
                          <a:pt x="249677" y="5002"/>
                          <a:pt x="194554" y="138"/>
                        </a:cubicBezTo>
                        <a:cubicBezTo>
                          <a:pt x="139431" y="-4726"/>
                          <a:pt x="69715" y="119302"/>
                          <a:pt x="0" y="24333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C61D6492-7CD2-B93F-2857-BB61E08B705A}"/>
              </a:ext>
            </a:extLst>
          </p:cNvPr>
          <p:cNvSpPr>
            <a:spLocks/>
          </p:cNvSpPr>
          <p:nvPr/>
        </p:nvSpPr>
        <p:spPr>
          <a:xfrm flipH="1">
            <a:off x="7886245" y="7550054"/>
            <a:ext cx="759119" cy="504697"/>
          </a:xfrm>
          <a:custGeom>
            <a:avLst/>
            <a:gdLst>
              <a:gd name="connsiteX0" fmla="*/ 759119 w 759119"/>
              <a:gd name="connsiteY0" fmla="*/ 333422 h 504697"/>
              <a:gd name="connsiteX1" fmla="*/ 374873 w 759119"/>
              <a:gd name="connsiteY1" fmla="*/ 484002 h 504697"/>
              <a:gd name="connsiteX2" fmla="*/ 0 w 759119"/>
              <a:gd name="connsiteY2" fmla="*/ 0 h 504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9119" h="504697" extrusionOk="0">
                <a:moveTo>
                  <a:pt x="759119" y="333422"/>
                </a:moveTo>
                <a:cubicBezTo>
                  <a:pt x="654899" y="541692"/>
                  <a:pt x="529146" y="542434"/>
                  <a:pt x="374873" y="484002"/>
                </a:cubicBezTo>
                <a:cubicBezTo>
                  <a:pt x="170487" y="441527"/>
                  <a:pt x="87345" y="260264"/>
                  <a:pt x="0" y="0"/>
                </a:cubicBezTo>
              </a:path>
            </a:pathLst>
          </a:custGeom>
          <a:noFill/>
          <a:ln w="38100">
            <a:solidFill>
              <a:schemeClr val="accent1">
                <a:lumMod val="75000"/>
              </a:schemeClr>
            </a:solidFill>
            <a:headEnd type="oval" w="med" len="med"/>
            <a:tailEnd type="arrow" w="med" len="med"/>
            <a:extLst>
              <a:ext uri="{C807C97D-BFC1-408E-A445-0C87EB9F89A2}">
                <ask:lineSketchStyleProps xmlns:ask="http://schemas.microsoft.com/office/drawing/2018/sketchyshapes" sd="2845531231">
                  <a:custGeom>
                    <a:avLst/>
                    <a:gdLst>
                      <a:gd name="connsiteX0" fmla="*/ 787941 w 787941"/>
                      <a:gd name="connsiteY0" fmla="*/ 301557 h 537739"/>
                      <a:gd name="connsiteX1" fmla="*/ 389107 w 787941"/>
                      <a:gd name="connsiteY1" fmla="*/ 535021 h 537739"/>
                      <a:gd name="connsiteX2" fmla="*/ 0 w 787941"/>
                      <a:gd name="connsiteY2" fmla="*/ 0 h 537739"/>
                      <a:gd name="connsiteX0" fmla="*/ 787941 w 787941"/>
                      <a:gd name="connsiteY0" fmla="*/ 301557 h 456462"/>
                      <a:gd name="connsiteX1" fmla="*/ 389107 w 787941"/>
                      <a:gd name="connsiteY1" fmla="*/ 437745 h 456462"/>
                      <a:gd name="connsiteX2" fmla="*/ 0 w 787941"/>
                      <a:gd name="connsiteY2" fmla="*/ 0 h 456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87941" h="456462" extrusionOk="0">
                        <a:moveTo>
                          <a:pt x="787941" y="301557"/>
                        </a:moveTo>
                        <a:cubicBezTo>
                          <a:pt x="675870" y="480050"/>
                          <a:pt x="535960" y="470033"/>
                          <a:pt x="389107" y="437745"/>
                        </a:cubicBezTo>
                        <a:cubicBezTo>
                          <a:pt x="223979" y="412650"/>
                          <a:pt x="121859" y="193276"/>
                          <a:pt x="0" y="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96687940-0674-7299-7983-26B3BF072411}"/>
              </a:ext>
            </a:extLst>
          </p:cNvPr>
          <p:cNvSpPr>
            <a:spLocks/>
          </p:cNvSpPr>
          <p:nvPr/>
        </p:nvSpPr>
        <p:spPr>
          <a:xfrm rot="16200000" flipV="1">
            <a:off x="9775569" y="6720646"/>
            <a:ext cx="395678" cy="1658816"/>
          </a:xfrm>
          <a:custGeom>
            <a:avLst/>
            <a:gdLst>
              <a:gd name="connsiteX0" fmla="*/ 298878 w 395678"/>
              <a:gd name="connsiteY0" fmla="*/ 1658816 h 1658816"/>
              <a:gd name="connsiteX1" fmla="*/ 29989 w 395678"/>
              <a:gd name="connsiteY1" fmla="*/ 862211 h 1658816"/>
              <a:gd name="connsiteX2" fmla="*/ 395677 w 395678"/>
              <a:gd name="connsiteY2" fmla="*/ 0 h 1658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5678" h="1658816" extrusionOk="0">
                <a:moveTo>
                  <a:pt x="298878" y="1658816"/>
                </a:moveTo>
                <a:cubicBezTo>
                  <a:pt x="116130" y="1392156"/>
                  <a:pt x="118496" y="1229068"/>
                  <a:pt x="29989" y="862211"/>
                </a:cubicBezTo>
                <a:cubicBezTo>
                  <a:pt x="-100099" y="416296"/>
                  <a:pt x="95922" y="332391"/>
                  <a:pt x="395677" y="0"/>
                </a:cubicBezTo>
              </a:path>
            </a:pathLst>
          </a:custGeom>
          <a:noFill/>
          <a:ln w="38100">
            <a:solidFill>
              <a:schemeClr val="accent1">
                <a:lumMod val="75000"/>
              </a:schemeClr>
            </a:solidFill>
            <a:headEnd type="oval" w="med" len="med"/>
            <a:tailEnd type="arrow" w="med" len="med"/>
            <a:extLst>
              <a:ext uri="{C807C97D-BFC1-408E-A445-0C87EB9F89A2}">
                <ask:lineSketchStyleProps xmlns:ask="http://schemas.microsoft.com/office/drawing/2018/sketchyshapes" sd="2845531231">
                  <a:custGeom>
                    <a:avLst/>
                    <a:gdLst>
                      <a:gd name="connsiteX0" fmla="*/ 254573 w 342121"/>
                      <a:gd name="connsiteY0" fmla="*/ 1721798 h 1738880"/>
                      <a:gd name="connsiteX1" fmla="*/ 11382 w 342121"/>
                      <a:gd name="connsiteY1" fmla="*/ 894948 h 1738880"/>
                      <a:gd name="connsiteX2" fmla="*/ 342121 w 342121"/>
                      <a:gd name="connsiteY2" fmla="*/ 0 h 1738880"/>
                      <a:gd name="connsiteX0" fmla="*/ 270314 w 357862"/>
                      <a:gd name="connsiteY0" fmla="*/ 1721798 h 1721798"/>
                      <a:gd name="connsiteX1" fmla="*/ 27123 w 357862"/>
                      <a:gd name="connsiteY1" fmla="*/ 894948 h 1721798"/>
                      <a:gd name="connsiteX2" fmla="*/ 357862 w 357862"/>
                      <a:gd name="connsiteY2" fmla="*/ 0 h 17217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57862" h="1721798" extrusionOk="0">
                        <a:moveTo>
                          <a:pt x="270314" y="1721798"/>
                        </a:moveTo>
                        <a:cubicBezTo>
                          <a:pt x="96474" y="1416439"/>
                          <a:pt x="97002" y="1254992"/>
                          <a:pt x="27123" y="894948"/>
                        </a:cubicBezTo>
                        <a:cubicBezTo>
                          <a:pt x="-69509" y="439946"/>
                          <a:pt x="104051" y="314259"/>
                          <a:pt x="357862" y="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0236B122-34EE-E507-F21F-4699AB2FE6E2}"/>
              </a:ext>
            </a:extLst>
          </p:cNvPr>
          <p:cNvSpPr>
            <a:spLocks/>
          </p:cNvSpPr>
          <p:nvPr/>
        </p:nvSpPr>
        <p:spPr>
          <a:xfrm rot="4640183">
            <a:off x="9180585" y="5145265"/>
            <a:ext cx="1129336" cy="506078"/>
          </a:xfrm>
          <a:custGeom>
            <a:avLst/>
            <a:gdLst>
              <a:gd name="connsiteX0" fmla="*/ 1021404 w 1021404"/>
              <a:gd name="connsiteY0" fmla="*/ 0 h 525293"/>
              <a:gd name="connsiteX1" fmla="*/ 505838 w 1021404"/>
              <a:gd name="connsiteY1" fmla="*/ 165370 h 525293"/>
              <a:gd name="connsiteX2" fmla="*/ 0 w 1021404"/>
              <a:gd name="connsiteY2" fmla="*/ 525293 h 525293"/>
              <a:gd name="connsiteX0" fmla="*/ 1021404 w 1021404"/>
              <a:gd name="connsiteY0" fmla="*/ 0 h 525293"/>
              <a:gd name="connsiteX1" fmla="*/ 505838 w 1021404"/>
              <a:gd name="connsiteY1" fmla="*/ 165370 h 525293"/>
              <a:gd name="connsiteX2" fmla="*/ 0 w 1021404"/>
              <a:gd name="connsiteY2" fmla="*/ 525293 h 525293"/>
              <a:gd name="connsiteX0" fmla="*/ 1021404 w 1021404"/>
              <a:gd name="connsiteY0" fmla="*/ 0 h 525293"/>
              <a:gd name="connsiteX1" fmla="*/ 437744 w 1021404"/>
              <a:gd name="connsiteY1" fmla="*/ 223736 h 525293"/>
              <a:gd name="connsiteX2" fmla="*/ 0 w 1021404"/>
              <a:gd name="connsiteY2" fmla="*/ 525293 h 525293"/>
              <a:gd name="connsiteX0" fmla="*/ 1021404 w 1021404"/>
              <a:gd name="connsiteY0" fmla="*/ 0 h 525293"/>
              <a:gd name="connsiteX1" fmla="*/ 437744 w 1021404"/>
              <a:gd name="connsiteY1" fmla="*/ 223736 h 525293"/>
              <a:gd name="connsiteX2" fmla="*/ 0 w 1021404"/>
              <a:gd name="connsiteY2" fmla="*/ 525293 h 525293"/>
              <a:gd name="connsiteX0" fmla="*/ 1021404 w 1021404"/>
              <a:gd name="connsiteY0" fmla="*/ 0 h 525293"/>
              <a:gd name="connsiteX1" fmla="*/ 437744 w 1021404"/>
              <a:gd name="connsiteY1" fmla="*/ 223736 h 525293"/>
              <a:gd name="connsiteX2" fmla="*/ 0 w 1021404"/>
              <a:gd name="connsiteY2" fmla="*/ 525293 h 525293"/>
              <a:gd name="connsiteX0" fmla="*/ 1021404 w 1021404"/>
              <a:gd name="connsiteY0" fmla="*/ 0 h 525293"/>
              <a:gd name="connsiteX1" fmla="*/ 437744 w 1021404"/>
              <a:gd name="connsiteY1" fmla="*/ 223736 h 525293"/>
              <a:gd name="connsiteX2" fmla="*/ 0 w 1021404"/>
              <a:gd name="connsiteY2" fmla="*/ 525293 h 52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21404" h="525293">
                <a:moveTo>
                  <a:pt x="1021404" y="0"/>
                </a:moveTo>
                <a:cubicBezTo>
                  <a:pt x="955742" y="262646"/>
                  <a:pt x="656616" y="223736"/>
                  <a:pt x="437744" y="223736"/>
                </a:cubicBezTo>
                <a:cubicBezTo>
                  <a:pt x="150778" y="233463"/>
                  <a:pt x="119164" y="350196"/>
                  <a:pt x="0" y="525293"/>
                </a:cubicBezTo>
              </a:path>
            </a:pathLst>
          </a:custGeom>
          <a:noFill/>
          <a:ln w="38100">
            <a:solidFill>
              <a:schemeClr val="accent1">
                <a:lumMod val="75000"/>
              </a:schemeClr>
            </a:solidFill>
            <a:headEnd type="oval"/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43104457-A260-DABC-A2E1-B1361DD16A7B}"/>
              </a:ext>
            </a:extLst>
          </p:cNvPr>
          <p:cNvSpPr>
            <a:spLocks/>
          </p:cNvSpPr>
          <p:nvPr/>
        </p:nvSpPr>
        <p:spPr>
          <a:xfrm rot="5400000" flipH="1" flipV="1">
            <a:off x="9755807" y="6152166"/>
            <a:ext cx="699551" cy="1462009"/>
          </a:xfrm>
          <a:custGeom>
            <a:avLst/>
            <a:gdLst>
              <a:gd name="connsiteX0" fmla="*/ 151016 w 699551"/>
              <a:gd name="connsiteY0" fmla="*/ 1462009 h 1462009"/>
              <a:gd name="connsiteX1" fmla="*/ 440 w 699551"/>
              <a:gd name="connsiteY1" fmla="*/ 646663 h 1462009"/>
              <a:gd name="connsiteX2" fmla="*/ 699551 w 699551"/>
              <a:gd name="connsiteY2" fmla="*/ 0 h 1462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9551" h="1462009" extrusionOk="0">
                <a:moveTo>
                  <a:pt x="151016" y="1462009"/>
                </a:moveTo>
                <a:cubicBezTo>
                  <a:pt x="-5366" y="1261070"/>
                  <a:pt x="144678" y="1099824"/>
                  <a:pt x="440" y="646663"/>
                </a:cubicBezTo>
                <a:cubicBezTo>
                  <a:pt x="-73520" y="150891"/>
                  <a:pt x="275799" y="502070"/>
                  <a:pt x="699551" y="0"/>
                </a:cubicBezTo>
              </a:path>
            </a:pathLst>
          </a:custGeom>
          <a:noFill/>
          <a:ln w="38100">
            <a:solidFill>
              <a:schemeClr val="accent1">
                <a:lumMod val="75000"/>
              </a:schemeClr>
            </a:solidFill>
            <a:headEnd type="oval" w="med" len="med"/>
            <a:tailEnd type="arrow" w="med" len="med"/>
            <a:extLst>
              <a:ext uri="{C807C97D-BFC1-408E-A445-0C87EB9F89A2}">
                <ask:lineSketchStyleProps xmlns:ask="http://schemas.microsoft.com/office/drawing/2018/sketchyshapes" sd="2845531231">
                  <a:custGeom>
                    <a:avLst/>
                    <a:gdLst>
                      <a:gd name="connsiteX0" fmla="*/ 173006 w 669116"/>
                      <a:gd name="connsiteY0" fmla="*/ 1517517 h 1517517"/>
                      <a:gd name="connsiteX1" fmla="*/ 36820 w 669116"/>
                      <a:gd name="connsiteY1" fmla="*/ 671215 h 1517517"/>
                      <a:gd name="connsiteX2" fmla="*/ 669116 w 669116"/>
                      <a:gd name="connsiteY2" fmla="*/ 0 h 1517517"/>
                      <a:gd name="connsiteX0" fmla="*/ 136584 w 632694"/>
                      <a:gd name="connsiteY0" fmla="*/ 1517517 h 1517517"/>
                      <a:gd name="connsiteX1" fmla="*/ 398 w 632694"/>
                      <a:gd name="connsiteY1" fmla="*/ 671215 h 1517517"/>
                      <a:gd name="connsiteX2" fmla="*/ 632694 w 632694"/>
                      <a:gd name="connsiteY2" fmla="*/ 0 h 15175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32694" h="1517517" extrusionOk="0">
                        <a:moveTo>
                          <a:pt x="136584" y="1517517"/>
                        </a:moveTo>
                        <a:cubicBezTo>
                          <a:pt x="-10714" y="1289378"/>
                          <a:pt x="120666" y="1120807"/>
                          <a:pt x="398" y="671215"/>
                        </a:cubicBezTo>
                        <a:cubicBezTo>
                          <a:pt x="-12219" y="176872"/>
                          <a:pt x="277133" y="471897"/>
                          <a:pt x="632694" y="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6746C4D5-FDDB-9162-F00C-F83236769C7C}"/>
              </a:ext>
            </a:extLst>
          </p:cNvPr>
          <p:cNvSpPr>
            <a:spLocks/>
          </p:cNvSpPr>
          <p:nvPr/>
        </p:nvSpPr>
        <p:spPr>
          <a:xfrm rot="11875056" flipV="1">
            <a:off x="9275158" y="5752404"/>
            <a:ext cx="623183" cy="495287"/>
          </a:xfrm>
          <a:custGeom>
            <a:avLst/>
            <a:gdLst>
              <a:gd name="connsiteX0" fmla="*/ 623183 w 623183"/>
              <a:gd name="connsiteY0" fmla="*/ 495286 h 495287"/>
              <a:gd name="connsiteX1" fmla="*/ 465202 w 623183"/>
              <a:gd name="connsiteY1" fmla="*/ 87247 h 495287"/>
              <a:gd name="connsiteX2" fmla="*/ 0 w 623183"/>
              <a:gd name="connsiteY2" fmla="*/ 128705 h 49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3183" h="495287" extrusionOk="0">
                <a:moveTo>
                  <a:pt x="623183" y="495286"/>
                </a:moveTo>
                <a:cubicBezTo>
                  <a:pt x="546010" y="292795"/>
                  <a:pt x="595465" y="444226"/>
                  <a:pt x="465202" y="87247"/>
                </a:cubicBezTo>
                <a:cubicBezTo>
                  <a:pt x="349395" y="-123503"/>
                  <a:pt x="136146" y="122788"/>
                  <a:pt x="0" y="128705"/>
                </a:cubicBezTo>
              </a:path>
            </a:pathLst>
          </a:custGeom>
          <a:noFill/>
          <a:ln w="38100">
            <a:solidFill>
              <a:schemeClr val="accent1">
                <a:lumMod val="75000"/>
              </a:schemeClr>
            </a:solidFill>
            <a:headEnd type="oval" w="med" len="med"/>
            <a:tailEnd type="arrow" w="med" len="med"/>
            <a:extLst>
              <a:ext uri="{C807C97D-BFC1-408E-A445-0C87EB9F89A2}">
                <ask:lineSketchStyleProps xmlns:ask="http://schemas.microsoft.com/office/drawing/2018/sketchyshapes" sd="2845531231">
                  <a:custGeom>
                    <a:avLst/>
                    <a:gdLst>
                      <a:gd name="connsiteX0" fmla="*/ 646844 w 646844"/>
                      <a:gd name="connsiteY0" fmla="*/ 446518 h 446518"/>
                      <a:gd name="connsiteX1" fmla="*/ 482865 w 646844"/>
                      <a:gd name="connsiteY1" fmla="*/ 77475 h 446518"/>
                      <a:gd name="connsiteX2" fmla="*/ 0 w 646844"/>
                      <a:gd name="connsiteY2" fmla="*/ 114971 h 446518"/>
                      <a:gd name="connsiteX0" fmla="*/ 646844 w 646844"/>
                      <a:gd name="connsiteY0" fmla="*/ 447952 h 447952"/>
                      <a:gd name="connsiteX1" fmla="*/ 482865 w 646844"/>
                      <a:gd name="connsiteY1" fmla="*/ 78909 h 447952"/>
                      <a:gd name="connsiteX2" fmla="*/ 0 w 646844"/>
                      <a:gd name="connsiteY2" fmla="*/ 116405 h 447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46844" h="447952" extrusionOk="0">
                        <a:moveTo>
                          <a:pt x="646844" y="447952"/>
                        </a:moveTo>
                        <a:cubicBezTo>
                          <a:pt x="558433" y="243749"/>
                          <a:pt x="604114" y="380155"/>
                          <a:pt x="482865" y="78909"/>
                        </a:cubicBezTo>
                        <a:cubicBezTo>
                          <a:pt x="388324" y="-104429"/>
                          <a:pt x="160697" y="84890"/>
                          <a:pt x="0" y="116405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57D51BE-CB9A-14D8-9600-810AFE09F791}"/>
              </a:ext>
            </a:extLst>
          </p:cNvPr>
          <p:cNvGrpSpPr/>
          <p:nvPr/>
        </p:nvGrpSpPr>
        <p:grpSpPr>
          <a:xfrm>
            <a:off x="14650071" y="5377975"/>
            <a:ext cx="512682" cy="581156"/>
            <a:chOff x="1896329" y="2627641"/>
            <a:chExt cx="555763" cy="555763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6F6E65F-66A2-E4FC-0221-5A981E8C3B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02211" y="2833523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22E3116-8F85-33A8-07DD-30EE1DC82E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01671" y="2732983"/>
              <a:ext cx="345080" cy="345080"/>
            </a:xfrm>
            <a:prstGeom prst="ellipse">
              <a:avLst/>
            </a:prstGeom>
            <a:noFill/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69355DA-59AB-9FE2-7BDA-B99A681699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96329" y="2627641"/>
              <a:ext cx="555763" cy="555763"/>
            </a:xfrm>
            <a:prstGeom prst="ellipse">
              <a:avLst/>
            </a:prstGeom>
            <a:noFill/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F6EA3E4-85C7-6F42-ACB7-86FAD863CF78}"/>
              </a:ext>
            </a:extLst>
          </p:cNvPr>
          <p:cNvGrpSpPr/>
          <p:nvPr/>
        </p:nvGrpSpPr>
        <p:grpSpPr>
          <a:xfrm>
            <a:off x="8720206" y="4306854"/>
            <a:ext cx="512682" cy="581156"/>
            <a:chOff x="1896329" y="2627641"/>
            <a:chExt cx="555763" cy="555763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2A6A7A4C-9198-2AC8-334E-8403F75678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02211" y="2833523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85997381-5398-9F08-0534-CCB2580530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01671" y="2732983"/>
              <a:ext cx="345080" cy="345080"/>
            </a:xfrm>
            <a:prstGeom prst="ellipse">
              <a:avLst/>
            </a:prstGeom>
            <a:noFill/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A2A4405-7097-2A1F-AFA5-4D4F958E66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96329" y="2627641"/>
              <a:ext cx="555763" cy="555763"/>
            </a:xfrm>
            <a:prstGeom prst="ellipse">
              <a:avLst/>
            </a:prstGeom>
            <a:noFill/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</p:grpSp>
    </p:spTree>
    <p:extLst>
      <p:ext uri="{BB962C8B-B14F-4D97-AF65-F5344CB8AC3E}">
        <p14:creationId xmlns:p14="http://schemas.microsoft.com/office/powerpoint/2010/main" val="205118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6" presetClass="entr" presetSubtype="32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000"/>
                            </p:stCondLst>
                            <p:childTnLst>
                              <p:par>
                                <p:cTn id="49" presetID="6" presetClass="entr" presetSubtype="32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3F8075-4938-0F56-FC59-FBE3600A54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1794D-6D20-326F-1A9A-FAB1D550B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50" y="201413"/>
            <a:ext cx="16877400" cy="1509600"/>
          </a:xfrm>
        </p:spPr>
        <p:txBody>
          <a:bodyPr/>
          <a:lstStyle/>
          <a:p>
            <a:r>
              <a:rPr lang="en-GB" noProof="0" dirty="0"/>
              <a:t>We have security functions in place…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3C2A3-16D4-A46A-C744-CE7E5B23226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r>
              <a:rPr lang="it-IT"/>
              <a:t>17/03/2025</a:t>
            </a:r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71FCEE-CD9D-78DF-426B-F1A01C8192D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r>
              <a:rPr lang="en-GB"/>
              <a:t>AI Conference 2025 (Genova, Italy)</a:t>
            </a:r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D22EA5-161C-E86A-F461-40D7263695D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BC7FA96C-E5F0-9748-975D-980A64B2E91D}" type="slidenum">
              <a:rPr lang="en-IT" smtClean="0"/>
              <a:t>7</a:t>
            </a:fld>
            <a:endParaRPr lang="en-IT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D9239F6-EBB7-0A79-779E-A1C09D3C864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60000" y="1800000"/>
            <a:ext cx="11520000" cy="6480000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F2EF7453-A91F-213D-88CD-9380570D5FA1}"/>
              </a:ext>
            </a:extLst>
          </p:cNvPr>
          <p:cNvPicPr>
            <a:picLocks/>
          </p:cNvPicPr>
          <p:nvPr/>
        </p:nvPicPr>
        <p:blipFill rotWithShape="1"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1" b="10727"/>
          <a:stretch/>
        </p:blipFill>
        <p:spPr bwMode="auto">
          <a:xfrm>
            <a:off x="3117600" y="2091600"/>
            <a:ext cx="14400000" cy="66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657B183-F96E-B7AE-FAEF-D07F3A2AC1C9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60000" y="1800000"/>
            <a:ext cx="11520000" cy="6480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5C9DF48-98E1-6755-1C7D-38FA3B90E5C1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60000" y="1800000"/>
            <a:ext cx="11520000" cy="64800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EF8CBEC-022C-4ACE-AF6C-CF85E1A293B2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60000" y="1800000"/>
            <a:ext cx="11484000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08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CC580B-C93A-1292-3EBF-D2F2D1FF0D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D3BB0-DA91-DF11-A168-15C4AD91E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50" y="201413"/>
            <a:ext cx="16877400" cy="1509600"/>
          </a:xfrm>
        </p:spPr>
        <p:txBody>
          <a:bodyPr/>
          <a:lstStyle/>
          <a:p>
            <a:r>
              <a:rPr lang="en-GB" dirty="0"/>
              <a:t>… but do you really trust your suppliers?</a:t>
            </a:r>
            <a:endParaRPr lang="en-GB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0F5C8C-4190-D540-154E-70753F8DD00D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r>
              <a:rPr lang="it-IT"/>
              <a:t>17/03/2025</a:t>
            </a:r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DDA31C-609B-F67D-1188-AC3E75282C29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r>
              <a:rPr lang="en-GB"/>
              <a:t>AI Conference 2025 (Genova, Italy)</a:t>
            </a:r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68002C-4841-704C-96FC-8F24EE8B05F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BC7FA96C-E5F0-9748-975D-980A64B2E91D}" type="slidenum">
              <a:rPr lang="en-IT" smtClean="0"/>
              <a:t>8</a:t>
            </a:fld>
            <a:endParaRPr lang="en-IT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2FFD1F9-FF60-FB73-4F09-D2917254D60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60000" y="1800000"/>
            <a:ext cx="11520000" cy="6480000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D52C1050-D295-5D8C-A7B7-F37B5AABFB38}"/>
              </a:ext>
            </a:extLst>
          </p:cNvPr>
          <p:cNvPicPr>
            <a:picLocks/>
          </p:cNvPicPr>
          <p:nvPr/>
        </p:nvPicPr>
        <p:blipFill rotWithShape="1"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1" b="10727"/>
          <a:stretch/>
        </p:blipFill>
        <p:spPr bwMode="auto">
          <a:xfrm>
            <a:off x="3117600" y="2091600"/>
            <a:ext cx="14400000" cy="66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BA84C8CB-B747-F36F-B631-1C3A94055E87}"/>
              </a:ext>
            </a:extLst>
          </p:cNvPr>
          <p:cNvSpPr/>
          <p:nvPr/>
        </p:nvSpPr>
        <p:spPr>
          <a:xfrm flipH="1">
            <a:off x="7028988" y="7755720"/>
            <a:ext cx="324322" cy="267224"/>
          </a:xfrm>
          <a:custGeom>
            <a:avLst/>
            <a:gdLst>
              <a:gd name="connsiteX0" fmla="*/ 324322 w 324322"/>
              <a:gd name="connsiteY0" fmla="*/ 267224 h 267224"/>
              <a:gd name="connsiteX1" fmla="*/ 190778 w 324322"/>
              <a:gd name="connsiteY1" fmla="*/ 135 h 267224"/>
              <a:gd name="connsiteX2" fmla="*/ 0 w 324322"/>
              <a:gd name="connsiteY2" fmla="*/ 238607 h 267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4322" h="267224" extrusionOk="0">
                <a:moveTo>
                  <a:pt x="324322" y="267224"/>
                </a:moveTo>
                <a:cubicBezTo>
                  <a:pt x="280767" y="133714"/>
                  <a:pt x="233873" y="9017"/>
                  <a:pt x="190778" y="135"/>
                </a:cubicBezTo>
                <a:cubicBezTo>
                  <a:pt x="170054" y="2382"/>
                  <a:pt x="53956" y="117444"/>
                  <a:pt x="0" y="238607"/>
                </a:cubicBezTo>
              </a:path>
            </a:pathLst>
          </a:custGeom>
          <a:noFill/>
          <a:ln w="38100">
            <a:solidFill>
              <a:schemeClr val="accent1">
                <a:lumMod val="75000"/>
              </a:schemeClr>
            </a:solidFill>
            <a:headEnd type="none" w="med" len="med"/>
            <a:tailEnd type="arrow" w="med" len="me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330741 w 330741"/>
                      <a:gd name="connsiteY0" fmla="*/ 272513 h 272513"/>
                      <a:gd name="connsiteX1" fmla="*/ 194554 w 330741"/>
                      <a:gd name="connsiteY1" fmla="*/ 138 h 272513"/>
                      <a:gd name="connsiteX2" fmla="*/ 0 w 330741"/>
                      <a:gd name="connsiteY2" fmla="*/ 243330 h 272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30741" h="272513">
                        <a:moveTo>
                          <a:pt x="330741" y="272513"/>
                        </a:moveTo>
                        <a:cubicBezTo>
                          <a:pt x="290209" y="138757"/>
                          <a:pt x="249677" y="5002"/>
                          <a:pt x="194554" y="138"/>
                        </a:cubicBezTo>
                        <a:cubicBezTo>
                          <a:pt x="139431" y="-4726"/>
                          <a:pt x="69715" y="119302"/>
                          <a:pt x="0" y="24333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2CA01B8F-958A-5FC2-FCC0-510AD8D147B1}"/>
              </a:ext>
            </a:extLst>
          </p:cNvPr>
          <p:cNvSpPr/>
          <p:nvPr/>
        </p:nvSpPr>
        <p:spPr>
          <a:xfrm flipH="1">
            <a:off x="7779356" y="7582502"/>
            <a:ext cx="772647" cy="447602"/>
          </a:xfrm>
          <a:custGeom>
            <a:avLst/>
            <a:gdLst>
              <a:gd name="connsiteX0" fmla="*/ 772647 w 772647"/>
              <a:gd name="connsiteY0" fmla="*/ 295703 h 447602"/>
              <a:gd name="connsiteX1" fmla="*/ 381554 w 772647"/>
              <a:gd name="connsiteY1" fmla="*/ 429248 h 447602"/>
              <a:gd name="connsiteX2" fmla="*/ 0 w 772647"/>
              <a:gd name="connsiteY2" fmla="*/ 0 h 447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2647" h="447602" extrusionOk="0">
                <a:moveTo>
                  <a:pt x="772647" y="295703"/>
                </a:moveTo>
                <a:cubicBezTo>
                  <a:pt x="665202" y="477863"/>
                  <a:pt x="529636" y="468159"/>
                  <a:pt x="381554" y="429248"/>
                </a:cubicBezTo>
                <a:cubicBezTo>
                  <a:pt x="177807" y="391041"/>
                  <a:pt x="114753" y="196868"/>
                  <a:pt x="0" y="0"/>
                </a:cubicBezTo>
              </a:path>
            </a:pathLst>
          </a:custGeom>
          <a:noFill/>
          <a:ln w="38100">
            <a:solidFill>
              <a:schemeClr val="accent1">
                <a:lumMod val="75000"/>
              </a:schemeClr>
            </a:solidFill>
            <a:headEnd type="oval" w="med" len="med"/>
            <a:tailEnd type="arrow" w="med" len="med"/>
            <a:extLst>
              <a:ext uri="{C807C97D-BFC1-408E-A445-0C87EB9F89A2}">
                <ask:lineSketchStyleProps xmlns:ask="http://schemas.microsoft.com/office/drawing/2018/sketchyshapes" sd="2845531231">
                  <a:custGeom>
                    <a:avLst/>
                    <a:gdLst>
                      <a:gd name="connsiteX0" fmla="*/ 787941 w 787941"/>
                      <a:gd name="connsiteY0" fmla="*/ 301557 h 537739"/>
                      <a:gd name="connsiteX1" fmla="*/ 389107 w 787941"/>
                      <a:gd name="connsiteY1" fmla="*/ 535021 h 537739"/>
                      <a:gd name="connsiteX2" fmla="*/ 0 w 787941"/>
                      <a:gd name="connsiteY2" fmla="*/ 0 h 537739"/>
                      <a:gd name="connsiteX0" fmla="*/ 787941 w 787941"/>
                      <a:gd name="connsiteY0" fmla="*/ 301557 h 456462"/>
                      <a:gd name="connsiteX1" fmla="*/ 389107 w 787941"/>
                      <a:gd name="connsiteY1" fmla="*/ 437745 h 456462"/>
                      <a:gd name="connsiteX2" fmla="*/ 0 w 787941"/>
                      <a:gd name="connsiteY2" fmla="*/ 0 h 456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87941" h="456462" extrusionOk="0">
                        <a:moveTo>
                          <a:pt x="787941" y="301557"/>
                        </a:moveTo>
                        <a:cubicBezTo>
                          <a:pt x="675870" y="480050"/>
                          <a:pt x="535960" y="470033"/>
                          <a:pt x="389107" y="437745"/>
                        </a:cubicBezTo>
                        <a:cubicBezTo>
                          <a:pt x="223979" y="412650"/>
                          <a:pt x="121859" y="193276"/>
                          <a:pt x="0" y="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EB14B95-B35D-C413-E7F1-652959C0B9FF}"/>
              </a:ext>
            </a:extLst>
          </p:cNvPr>
          <p:cNvSpPr/>
          <p:nvPr/>
        </p:nvSpPr>
        <p:spPr>
          <a:xfrm rot="16200000" flipV="1">
            <a:off x="9812731" y="6683332"/>
            <a:ext cx="350916" cy="1688378"/>
          </a:xfrm>
          <a:custGeom>
            <a:avLst/>
            <a:gdLst>
              <a:gd name="connsiteX0" fmla="*/ 265067 w 350916"/>
              <a:gd name="connsiteY0" fmla="*/ 1688378 h 1688378"/>
              <a:gd name="connsiteX1" fmla="*/ 26596 w 350916"/>
              <a:gd name="connsiteY1" fmla="*/ 877577 h 1688378"/>
              <a:gd name="connsiteX2" fmla="*/ 350916 w 350916"/>
              <a:gd name="connsiteY2" fmla="*/ 0 h 168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0916" h="1688378" extrusionOk="0">
                <a:moveTo>
                  <a:pt x="265067" y="1688378"/>
                </a:moveTo>
                <a:cubicBezTo>
                  <a:pt x="106031" y="1422199"/>
                  <a:pt x="106310" y="1250520"/>
                  <a:pt x="26596" y="877577"/>
                </a:cubicBezTo>
                <a:cubicBezTo>
                  <a:pt x="-116060" y="415832"/>
                  <a:pt x="77434" y="346267"/>
                  <a:pt x="350916" y="0"/>
                </a:cubicBezTo>
              </a:path>
            </a:pathLst>
          </a:custGeom>
          <a:noFill/>
          <a:ln w="38100">
            <a:solidFill>
              <a:schemeClr val="accent1">
                <a:lumMod val="75000"/>
              </a:schemeClr>
            </a:solidFill>
            <a:headEnd type="oval" w="med" len="med"/>
            <a:tailEnd type="arrow" w="med" len="med"/>
            <a:extLst>
              <a:ext uri="{C807C97D-BFC1-408E-A445-0C87EB9F89A2}">
                <ask:lineSketchStyleProps xmlns:ask="http://schemas.microsoft.com/office/drawing/2018/sketchyshapes" sd="2845531231">
                  <a:custGeom>
                    <a:avLst/>
                    <a:gdLst>
                      <a:gd name="connsiteX0" fmla="*/ 254573 w 342121"/>
                      <a:gd name="connsiteY0" fmla="*/ 1721798 h 1738880"/>
                      <a:gd name="connsiteX1" fmla="*/ 11382 w 342121"/>
                      <a:gd name="connsiteY1" fmla="*/ 894948 h 1738880"/>
                      <a:gd name="connsiteX2" fmla="*/ 342121 w 342121"/>
                      <a:gd name="connsiteY2" fmla="*/ 0 h 1738880"/>
                      <a:gd name="connsiteX0" fmla="*/ 270314 w 357862"/>
                      <a:gd name="connsiteY0" fmla="*/ 1721798 h 1721798"/>
                      <a:gd name="connsiteX1" fmla="*/ 27123 w 357862"/>
                      <a:gd name="connsiteY1" fmla="*/ 894948 h 1721798"/>
                      <a:gd name="connsiteX2" fmla="*/ 357862 w 357862"/>
                      <a:gd name="connsiteY2" fmla="*/ 0 h 17217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57862" h="1721798" extrusionOk="0">
                        <a:moveTo>
                          <a:pt x="270314" y="1721798"/>
                        </a:moveTo>
                        <a:cubicBezTo>
                          <a:pt x="96474" y="1416439"/>
                          <a:pt x="97002" y="1254992"/>
                          <a:pt x="27123" y="894948"/>
                        </a:cubicBezTo>
                        <a:cubicBezTo>
                          <a:pt x="-69509" y="439946"/>
                          <a:pt x="104051" y="314259"/>
                          <a:pt x="357862" y="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9C5F8FD-7493-1CE9-4FA2-A13CFAD53C76}"/>
              </a:ext>
            </a:extLst>
          </p:cNvPr>
          <p:cNvSpPr/>
          <p:nvPr/>
        </p:nvSpPr>
        <p:spPr>
          <a:xfrm rot="4640183">
            <a:off x="9244275" y="5011762"/>
            <a:ext cx="1001579" cy="515098"/>
          </a:xfrm>
          <a:custGeom>
            <a:avLst/>
            <a:gdLst>
              <a:gd name="connsiteX0" fmla="*/ 1021404 w 1021404"/>
              <a:gd name="connsiteY0" fmla="*/ 0 h 525293"/>
              <a:gd name="connsiteX1" fmla="*/ 505838 w 1021404"/>
              <a:gd name="connsiteY1" fmla="*/ 165370 h 525293"/>
              <a:gd name="connsiteX2" fmla="*/ 0 w 1021404"/>
              <a:gd name="connsiteY2" fmla="*/ 525293 h 525293"/>
              <a:gd name="connsiteX0" fmla="*/ 1021404 w 1021404"/>
              <a:gd name="connsiteY0" fmla="*/ 0 h 525293"/>
              <a:gd name="connsiteX1" fmla="*/ 505838 w 1021404"/>
              <a:gd name="connsiteY1" fmla="*/ 165370 h 525293"/>
              <a:gd name="connsiteX2" fmla="*/ 0 w 1021404"/>
              <a:gd name="connsiteY2" fmla="*/ 525293 h 525293"/>
              <a:gd name="connsiteX0" fmla="*/ 1021404 w 1021404"/>
              <a:gd name="connsiteY0" fmla="*/ 0 h 525293"/>
              <a:gd name="connsiteX1" fmla="*/ 437744 w 1021404"/>
              <a:gd name="connsiteY1" fmla="*/ 223736 h 525293"/>
              <a:gd name="connsiteX2" fmla="*/ 0 w 1021404"/>
              <a:gd name="connsiteY2" fmla="*/ 525293 h 525293"/>
              <a:gd name="connsiteX0" fmla="*/ 1021404 w 1021404"/>
              <a:gd name="connsiteY0" fmla="*/ 0 h 525293"/>
              <a:gd name="connsiteX1" fmla="*/ 437744 w 1021404"/>
              <a:gd name="connsiteY1" fmla="*/ 223736 h 525293"/>
              <a:gd name="connsiteX2" fmla="*/ 0 w 1021404"/>
              <a:gd name="connsiteY2" fmla="*/ 525293 h 525293"/>
              <a:gd name="connsiteX0" fmla="*/ 1021404 w 1021404"/>
              <a:gd name="connsiteY0" fmla="*/ 0 h 525293"/>
              <a:gd name="connsiteX1" fmla="*/ 437744 w 1021404"/>
              <a:gd name="connsiteY1" fmla="*/ 223736 h 525293"/>
              <a:gd name="connsiteX2" fmla="*/ 0 w 1021404"/>
              <a:gd name="connsiteY2" fmla="*/ 525293 h 525293"/>
              <a:gd name="connsiteX0" fmla="*/ 1021404 w 1021404"/>
              <a:gd name="connsiteY0" fmla="*/ 0 h 525293"/>
              <a:gd name="connsiteX1" fmla="*/ 437744 w 1021404"/>
              <a:gd name="connsiteY1" fmla="*/ 223736 h 525293"/>
              <a:gd name="connsiteX2" fmla="*/ 0 w 1021404"/>
              <a:gd name="connsiteY2" fmla="*/ 525293 h 52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21404" h="525293">
                <a:moveTo>
                  <a:pt x="1021404" y="0"/>
                </a:moveTo>
                <a:cubicBezTo>
                  <a:pt x="955742" y="262646"/>
                  <a:pt x="656616" y="223736"/>
                  <a:pt x="437744" y="223736"/>
                </a:cubicBezTo>
                <a:cubicBezTo>
                  <a:pt x="150778" y="233463"/>
                  <a:pt x="119164" y="350196"/>
                  <a:pt x="0" y="525293"/>
                </a:cubicBezTo>
              </a:path>
            </a:pathLst>
          </a:custGeom>
          <a:noFill/>
          <a:ln w="38100">
            <a:solidFill>
              <a:schemeClr val="accent1">
                <a:lumMod val="75000"/>
              </a:schemeClr>
            </a:solidFill>
            <a:headEnd type="oval"/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6BCE3594-ED03-AE87-28D6-2BDDD6D988E8}"/>
              </a:ext>
            </a:extLst>
          </p:cNvPr>
          <p:cNvSpPr/>
          <p:nvPr/>
        </p:nvSpPr>
        <p:spPr>
          <a:xfrm rot="5400000" flipH="1" flipV="1">
            <a:off x="9701513" y="6154062"/>
            <a:ext cx="620413" cy="1488061"/>
          </a:xfrm>
          <a:custGeom>
            <a:avLst/>
            <a:gdLst>
              <a:gd name="connsiteX0" fmla="*/ 133932 w 620413"/>
              <a:gd name="connsiteY0" fmla="*/ 1488061 h 1488061"/>
              <a:gd name="connsiteX1" fmla="*/ 390 w 620413"/>
              <a:gd name="connsiteY1" fmla="*/ 658186 h 1488061"/>
              <a:gd name="connsiteX2" fmla="*/ 620413 w 620413"/>
              <a:gd name="connsiteY2" fmla="*/ 0 h 1488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0413" h="1488061" extrusionOk="0">
                <a:moveTo>
                  <a:pt x="133932" y="1488061"/>
                </a:moveTo>
                <a:cubicBezTo>
                  <a:pt x="1664" y="1299761"/>
                  <a:pt x="136396" y="1131170"/>
                  <a:pt x="390" y="658186"/>
                </a:cubicBezTo>
                <a:cubicBezTo>
                  <a:pt x="-69831" y="154629"/>
                  <a:pt x="220613" y="541966"/>
                  <a:pt x="620413" y="0"/>
                </a:cubicBezTo>
              </a:path>
            </a:pathLst>
          </a:custGeom>
          <a:noFill/>
          <a:ln w="38100">
            <a:solidFill>
              <a:schemeClr val="accent1">
                <a:lumMod val="75000"/>
              </a:schemeClr>
            </a:solidFill>
            <a:headEnd type="oval" w="med" len="med"/>
            <a:tailEnd type="arrow" w="med" len="med"/>
            <a:extLst>
              <a:ext uri="{C807C97D-BFC1-408E-A445-0C87EB9F89A2}">
                <ask:lineSketchStyleProps xmlns:ask="http://schemas.microsoft.com/office/drawing/2018/sketchyshapes" sd="2845531231">
                  <a:custGeom>
                    <a:avLst/>
                    <a:gdLst>
                      <a:gd name="connsiteX0" fmla="*/ 173006 w 669116"/>
                      <a:gd name="connsiteY0" fmla="*/ 1517517 h 1517517"/>
                      <a:gd name="connsiteX1" fmla="*/ 36820 w 669116"/>
                      <a:gd name="connsiteY1" fmla="*/ 671215 h 1517517"/>
                      <a:gd name="connsiteX2" fmla="*/ 669116 w 669116"/>
                      <a:gd name="connsiteY2" fmla="*/ 0 h 1517517"/>
                      <a:gd name="connsiteX0" fmla="*/ 136584 w 632694"/>
                      <a:gd name="connsiteY0" fmla="*/ 1517517 h 1517517"/>
                      <a:gd name="connsiteX1" fmla="*/ 398 w 632694"/>
                      <a:gd name="connsiteY1" fmla="*/ 671215 h 1517517"/>
                      <a:gd name="connsiteX2" fmla="*/ 632694 w 632694"/>
                      <a:gd name="connsiteY2" fmla="*/ 0 h 15175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32694" h="1517517" extrusionOk="0">
                        <a:moveTo>
                          <a:pt x="136584" y="1517517"/>
                        </a:moveTo>
                        <a:cubicBezTo>
                          <a:pt x="-10714" y="1289378"/>
                          <a:pt x="120666" y="1120807"/>
                          <a:pt x="398" y="671215"/>
                        </a:cubicBezTo>
                        <a:cubicBezTo>
                          <a:pt x="-12219" y="176872"/>
                          <a:pt x="277133" y="471897"/>
                          <a:pt x="632694" y="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958634D3-9B09-FB21-B785-9A541C4AD437}"/>
              </a:ext>
            </a:extLst>
          </p:cNvPr>
          <p:cNvSpPr/>
          <p:nvPr/>
        </p:nvSpPr>
        <p:spPr>
          <a:xfrm rot="11875056" flipV="1">
            <a:off x="9235287" y="5806159"/>
            <a:ext cx="634288" cy="439257"/>
          </a:xfrm>
          <a:custGeom>
            <a:avLst/>
            <a:gdLst>
              <a:gd name="connsiteX0" fmla="*/ 634288 w 634288"/>
              <a:gd name="connsiteY0" fmla="*/ 439257 h 439257"/>
              <a:gd name="connsiteX1" fmla="*/ 473492 w 634288"/>
              <a:gd name="connsiteY1" fmla="*/ 77377 h 439257"/>
              <a:gd name="connsiteX2" fmla="*/ 0 w 634288"/>
              <a:gd name="connsiteY2" fmla="*/ 114145 h 439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4288" h="439257" extrusionOk="0">
                <a:moveTo>
                  <a:pt x="634288" y="439257"/>
                </a:moveTo>
                <a:cubicBezTo>
                  <a:pt x="553684" y="256739"/>
                  <a:pt x="598850" y="384260"/>
                  <a:pt x="473492" y="77377"/>
                </a:cubicBezTo>
                <a:cubicBezTo>
                  <a:pt x="357428" y="-109997"/>
                  <a:pt x="151840" y="92130"/>
                  <a:pt x="0" y="114145"/>
                </a:cubicBezTo>
              </a:path>
            </a:pathLst>
          </a:custGeom>
          <a:noFill/>
          <a:ln w="38100">
            <a:solidFill>
              <a:schemeClr val="accent1">
                <a:lumMod val="75000"/>
              </a:schemeClr>
            </a:solidFill>
            <a:headEnd type="oval" w="med" len="med"/>
            <a:tailEnd type="arrow" w="med" len="med"/>
            <a:extLst>
              <a:ext uri="{C807C97D-BFC1-408E-A445-0C87EB9F89A2}">
                <ask:lineSketchStyleProps xmlns:ask="http://schemas.microsoft.com/office/drawing/2018/sketchyshapes" sd="2845531231">
                  <a:custGeom>
                    <a:avLst/>
                    <a:gdLst>
                      <a:gd name="connsiteX0" fmla="*/ 646844 w 646844"/>
                      <a:gd name="connsiteY0" fmla="*/ 446518 h 446518"/>
                      <a:gd name="connsiteX1" fmla="*/ 482865 w 646844"/>
                      <a:gd name="connsiteY1" fmla="*/ 77475 h 446518"/>
                      <a:gd name="connsiteX2" fmla="*/ 0 w 646844"/>
                      <a:gd name="connsiteY2" fmla="*/ 114971 h 446518"/>
                      <a:gd name="connsiteX0" fmla="*/ 646844 w 646844"/>
                      <a:gd name="connsiteY0" fmla="*/ 447952 h 447952"/>
                      <a:gd name="connsiteX1" fmla="*/ 482865 w 646844"/>
                      <a:gd name="connsiteY1" fmla="*/ 78909 h 447952"/>
                      <a:gd name="connsiteX2" fmla="*/ 0 w 646844"/>
                      <a:gd name="connsiteY2" fmla="*/ 116405 h 447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46844" h="447952" extrusionOk="0">
                        <a:moveTo>
                          <a:pt x="646844" y="447952"/>
                        </a:moveTo>
                        <a:cubicBezTo>
                          <a:pt x="558433" y="243749"/>
                          <a:pt x="604114" y="380155"/>
                          <a:pt x="482865" y="78909"/>
                        </a:cubicBezTo>
                        <a:cubicBezTo>
                          <a:pt x="388324" y="-104429"/>
                          <a:pt x="160697" y="84890"/>
                          <a:pt x="0" y="116405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C27DA84-CD9D-E8E3-AEF3-669D9BB47B60}"/>
              </a:ext>
            </a:extLst>
          </p:cNvPr>
          <p:cNvGrpSpPr/>
          <p:nvPr/>
        </p:nvGrpSpPr>
        <p:grpSpPr>
          <a:xfrm>
            <a:off x="8701614" y="4197929"/>
            <a:ext cx="544976" cy="544976"/>
            <a:chOff x="1896329" y="2627641"/>
            <a:chExt cx="555763" cy="555763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A764722-5C81-EE57-A335-E0C1D9B5E1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02211" y="2833523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C98C66E-56EA-056F-203C-619F7FC946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01671" y="2732983"/>
              <a:ext cx="345080" cy="345080"/>
            </a:xfrm>
            <a:prstGeom prst="ellipse">
              <a:avLst/>
            </a:prstGeom>
            <a:noFill/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54B3969-BA1E-7A40-FD27-78FCAE1C3C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96329" y="2627641"/>
              <a:ext cx="555763" cy="555763"/>
            </a:xfrm>
            <a:prstGeom prst="ellipse">
              <a:avLst/>
            </a:prstGeom>
            <a:noFill/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</p:grpSp>
    </p:spTree>
    <p:extLst>
      <p:ext uri="{BB962C8B-B14F-4D97-AF65-F5344CB8AC3E}">
        <p14:creationId xmlns:p14="http://schemas.microsoft.com/office/powerpoint/2010/main" val="315475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6" presetClass="entr" presetSubtype="32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7D169D-89B9-4BD1-5D46-BACBE0118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74203-1262-B7AC-27E2-9D5EB2D3D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50" y="201413"/>
            <a:ext cx="16877400" cy="1509600"/>
          </a:xfrm>
        </p:spPr>
        <p:txBody>
          <a:bodyPr/>
          <a:lstStyle/>
          <a:p>
            <a:r>
              <a:rPr lang="en-GB" dirty="0"/>
              <a:t>A c</a:t>
            </a:r>
            <a:r>
              <a:rPr lang="en-GB" noProof="0" dirty="0" err="1"/>
              <a:t>ollaborative</a:t>
            </a:r>
            <a:r>
              <a:rPr lang="en-GB" noProof="0" dirty="0"/>
              <a:t> cyber-security model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A015B4-FF50-ACF5-FF58-3FC1D319BC4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r>
              <a:rPr lang="it-IT"/>
              <a:t>17/03/2025</a:t>
            </a:r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6D93C-CDFA-D1AB-7BEA-C75D218EB37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r>
              <a:rPr lang="en-GB"/>
              <a:t>AI Conference 2025 (Genova, Italy)</a:t>
            </a:r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9C45BA-88E7-4E0E-8964-E9A88DD56EE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BC7FA96C-E5F0-9748-975D-980A64B2E91D}" type="slidenum">
              <a:rPr lang="en-IT" smtClean="0"/>
              <a:t>9</a:t>
            </a:fld>
            <a:endParaRPr lang="en-IT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C71E6CC-37E1-BBD0-FD2D-1D9243A0122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60000" y="1800000"/>
            <a:ext cx="11520000" cy="6480000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6FE3350A-FDD8-5485-5742-AFAEC1128413}"/>
              </a:ext>
            </a:extLst>
          </p:cNvPr>
          <p:cNvPicPr>
            <a:picLocks/>
          </p:cNvPicPr>
          <p:nvPr/>
        </p:nvPicPr>
        <p:blipFill rotWithShape="1"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1" b="10727"/>
          <a:stretch/>
        </p:blipFill>
        <p:spPr bwMode="auto">
          <a:xfrm>
            <a:off x="3117600" y="2091600"/>
            <a:ext cx="14400000" cy="66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blue and yellow circles and lines&#10;&#10;AI-generated content may be incorrect.">
            <a:extLst>
              <a:ext uri="{FF2B5EF4-FFF2-40B4-BE49-F238E27FC236}">
                <a16:creationId xmlns:a16="http://schemas.microsoft.com/office/drawing/2014/main" id="{4ED3683B-09D0-01B2-5E8F-CD0B8D16CD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5714" y="5700627"/>
            <a:ext cx="14041886" cy="270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252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1E1E1E"/>
      </a:dk1>
      <a:lt1>
        <a:srgbClr val="FFFFFF"/>
      </a:lt1>
      <a:dk2>
        <a:srgbClr val="EBEBEB"/>
      </a:dk2>
      <a:lt2>
        <a:srgbClr val="888888"/>
      </a:lt2>
      <a:accent1>
        <a:srgbClr val="EC5629"/>
      </a:accent1>
      <a:accent2>
        <a:srgbClr val="EF7753"/>
      </a:accent2>
      <a:accent3>
        <a:srgbClr val="ED653C"/>
      </a:accent3>
      <a:accent4>
        <a:srgbClr val="FFFFFF"/>
      </a:accent4>
      <a:accent5>
        <a:srgbClr val="EBEBEB"/>
      </a:accent5>
      <a:accent6>
        <a:srgbClr val="1E1E1E"/>
      </a:accent6>
      <a:hlink>
        <a:srgbClr val="EC5629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1E1E1E"/>
      </a:dk1>
      <a:lt1>
        <a:srgbClr val="FFFFFF"/>
      </a:lt1>
      <a:dk2>
        <a:srgbClr val="EBEBEB"/>
      </a:dk2>
      <a:lt2>
        <a:srgbClr val="888888"/>
      </a:lt2>
      <a:accent1>
        <a:srgbClr val="EC5629"/>
      </a:accent1>
      <a:accent2>
        <a:srgbClr val="EF7753"/>
      </a:accent2>
      <a:accent3>
        <a:srgbClr val="ED653C"/>
      </a:accent3>
      <a:accent4>
        <a:srgbClr val="FFFFFF"/>
      </a:accent4>
      <a:accent5>
        <a:srgbClr val="EBEBEB"/>
      </a:accent5>
      <a:accent6>
        <a:srgbClr val="1E1E1E"/>
      </a:accent6>
      <a:hlink>
        <a:srgbClr val="EC5629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355</Words>
  <Application>Microsoft Macintosh PowerPoint</Application>
  <PresentationFormat>Custom</PresentationFormat>
  <Paragraphs>77</Paragraphs>
  <Slides>15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Montserrat SemiBold</vt:lpstr>
      <vt:lpstr>Montserrat Medium</vt:lpstr>
      <vt:lpstr>Arial</vt:lpstr>
      <vt:lpstr>Montserrat</vt:lpstr>
      <vt:lpstr>Montserrat Black</vt:lpstr>
      <vt:lpstr>Calibri</vt:lpstr>
      <vt:lpstr>Wingdings</vt:lpstr>
      <vt:lpstr>Montserrat ExtraBold</vt:lpstr>
      <vt:lpstr>Office Theme</vt:lpstr>
      <vt:lpstr>Office Theme</vt:lpstr>
      <vt:lpstr>Cyber-security Digital Twins for Security Smart Cities</vt:lpstr>
      <vt:lpstr>Digitalisation is all around</vt:lpstr>
      <vt:lpstr>Smart City is digital connectivity</vt:lpstr>
      <vt:lpstr>But… what’s behind a service?</vt:lpstr>
      <vt:lpstr>… and even more behind?</vt:lpstr>
      <vt:lpstr>Every chain has its weakest link(s)!</vt:lpstr>
      <vt:lpstr>We have security functions in place…</vt:lpstr>
      <vt:lpstr>… but do you really trust your suppliers?</vt:lpstr>
      <vt:lpstr>A collaborative cyber-security model</vt:lpstr>
      <vt:lpstr>Discovering and modelling</vt:lpstr>
      <vt:lpstr>Improving cyber-security operations</vt:lpstr>
      <vt:lpstr>Project factsheet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Matteo Repetto</cp:lastModifiedBy>
  <cp:revision>1</cp:revision>
  <dcterms:modified xsi:type="dcterms:W3CDTF">2025-05-20T06:16:26Z</dcterms:modified>
</cp:coreProperties>
</file>