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5" r:id="rId9"/>
    <p:sldId id="266" r:id="rId10"/>
    <p:sldId id="269" r:id="rId11"/>
    <p:sldId id="267" r:id="rId12"/>
    <p:sldId id="264" r:id="rId13"/>
    <p:sldId id="268" r:id="rId14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FB15C1D-7590-F9ED-C2FD-E615FE419005}" name="Matteo Repetto" initials="MR" userId="S::matteo@tnt-lab.unige.it::cb479b5e-98d1-4b83-a9d2-9ccde3ed094c" providerId="AD"/>
  <p188:author id="{4D24006D-361D-8148-8CB2-0143A9935253}" name="MATTEO REPETTO" initials="MR" userId="S::matteo.repetto@cnr.it::e9c51856-898c-4df0-9c02-75abddc86fc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EE00"/>
    <a:srgbClr val="0C2A44"/>
    <a:srgbClr val="103150"/>
    <a:srgbClr val="184978"/>
    <a:srgbClr val="B40B0A"/>
    <a:srgbClr val="0F2E4C"/>
    <a:srgbClr val="1D5892"/>
    <a:srgbClr val="184674"/>
    <a:srgbClr val="194A7A"/>
    <a:srgbClr val="2165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467519-AD7D-C348-ACB9-9F89C9671F16}" v="960" dt="2024-10-01T06:14:44.1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93"/>
    <p:restoredTop sz="82137"/>
  </p:normalViewPr>
  <p:slideViewPr>
    <p:cSldViewPr>
      <p:cViewPr>
        <p:scale>
          <a:sx n="97" d="100"/>
          <a:sy n="97" d="100"/>
        </p:scale>
        <p:origin x="2672" y="18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EO REPETTO" userId="e9c51856-898c-4df0-9c02-75abddc86fc0" providerId="ADAL" clId="{1D467519-AD7D-C348-ACB9-9F89C9671F16}"/>
    <pc:docChg chg="undo custSel addSld modSld">
      <pc:chgData name="MATTEO REPETTO" userId="e9c51856-898c-4df0-9c02-75abddc86fc0" providerId="ADAL" clId="{1D467519-AD7D-C348-ACB9-9F89C9671F16}" dt="2024-10-01T06:15:25.129" v="2777" actId="1076"/>
      <pc:docMkLst>
        <pc:docMk/>
      </pc:docMkLst>
      <pc:sldChg chg="modSp mod">
        <pc:chgData name="MATTEO REPETTO" userId="e9c51856-898c-4df0-9c02-75abddc86fc0" providerId="ADAL" clId="{1D467519-AD7D-C348-ACB9-9F89C9671F16}" dt="2024-09-06T15:22:34.448" v="1431" actId="1035"/>
        <pc:sldMkLst>
          <pc:docMk/>
          <pc:sldMk cId="565417230" sldId="256"/>
        </pc:sldMkLst>
        <pc:spChg chg="mod">
          <ac:chgData name="MATTEO REPETTO" userId="e9c51856-898c-4df0-9c02-75abddc86fc0" providerId="ADAL" clId="{1D467519-AD7D-C348-ACB9-9F89C9671F16}" dt="2024-09-06T15:22:34.448" v="1431" actId="1035"/>
          <ac:spMkLst>
            <pc:docMk/>
            <pc:sldMk cId="565417230" sldId="256"/>
            <ac:spMk id="2" creationId="{074E6D2C-3FB7-EDBC-A1AF-6094EE1872A1}"/>
          </ac:spMkLst>
        </pc:spChg>
        <pc:spChg chg="mod">
          <ac:chgData name="MATTEO REPETTO" userId="e9c51856-898c-4df0-9c02-75abddc86fc0" providerId="ADAL" clId="{1D467519-AD7D-C348-ACB9-9F89C9671F16}" dt="2024-09-06T15:21:36.831" v="1334" actId="1076"/>
          <ac:spMkLst>
            <pc:docMk/>
            <pc:sldMk cId="565417230" sldId="256"/>
            <ac:spMk id="3" creationId="{B7D80E77-8FD8-07F5-CF33-AEF8D3BC1EA9}"/>
          </ac:spMkLst>
        </pc:spChg>
        <pc:spChg chg="mod">
          <ac:chgData name="MATTEO REPETTO" userId="e9c51856-898c-4df0-9c02-75abddc86fc0" providerId="ADAL" clId="{1D467519-AD7D-C348-ACB9-9F89C9671F16}" dt="2024-09-06T14:01:06.151" v="310" actId="20577"/>
          <ac:spMkLst>
            <pc:docMk/>
            <pc:sldMk cId="565417230" sldId="256"/>
            <ac:spMk id="4" creationId="{80F9B10A-70FC-1221-D62C-43557EC3D5DE}"/>
          </ac:spMkLst>
        </pc:spChg>
        <pc:spChg chg="mod">
          <ac:chgData name="MATTEO REPETTO" userId="e9c51856-898c-4df0-9c02-75abddc86fc0" providerId="ADAL" clId="{1D467519-AD7D-C348-ACB9-9F89C9671F16}" dt="2024-09-06T14:01:13.109" v="323" actId="20577"/>
          <ac:spMkLst>
            <pc:docMk/>
            <pc:sldMk cId="565417230" sldId="256"/>
            <ac:spMk id="5" creationId="{57C1CC12-FF8B-65DE-CA10-357E2B327767}"/>
          </ac:spMkLst>
        </pc:spChg>
      </pc:sldChg>
      <pc:sldChg chg="modAnim modNotesTx">
        <pc:chgData name="MATTEO REPETTO" userId="e9c51856-898c-4df0-9c02-75abddc86fc0" providerId="ADAL" clId="{1D467519-AD7D-C348-ACB9-9F89C9671F16}" dt="2024-09-19T05:39:23.154" v="1540" actId="20577"/>
        <pc:sldMkLst>
          <pc:docMk/>
          <pc:sldMk cId="1312745312" sldId="257"/>
        </pc:sldMkLst>
      </pc:sldChg>
      <pc:sldChg chg="modNotesTx">
        <pc:chgData name="MATTEO REPETTO" userId="e9c51856-898c-4df0-9c02-75abddc86fc0" providerId="ADAL" clId="{1D467519-AD7D-C348-ACB9-9F89C9671F16}" dt="2024-09-19T05:41:41.238" v="1605" actId="20577"/>
        <pc:sldMkLst>
          <pc:docMk/>
          <pc:sldMk cId="2827511140" sldId="258"/>
        </pc:sldMkLst>
      </pc:sldChg>
      <pc:sldChg chg="modNotesTx">
        <pc:chgData name="MATTEO REPETTO" userId="e9c51856-898c-4df0-9c02-75abddc86fc0" providerId="ADAL" clId="{1D467519-AD7D-C348-ACB9-9F89C9671F16}" dt="2024-09-19T05:55:27.083" v="2019" actId="113"/>
        <pc:sldMkLst>
          <pc:docMk/>
          <pc:sldMk cId="309754496" sldId="260"/>
        </pc:sldMkLst>
      </pc:sldChg>
      <pc:sldChg chg="modNotesTx">
        <pc:chgData name="MATTEO REPETTO" userId="e9c51856-898c-4df0-9c02-75abddc86fc0" providerId="ADAL" clId="{1D467519-AD7D-C348-ACB9-9F89C9671F16}" dt="2024-09-19T05:59:00.646" v="2500" actId="20577"/>
        <pc:sldMkLst>
          <pc:docMk/>
          <pc:sldMk cId="64665323" sldId="261"/>
        </pc:sldMkLst>
      </pc:sldChg>
      <pc:sldChg chg="modNotesTx">
        <pc:chgData name="MATTEO REPETTO" userId="e9c51856-898c-4df0-9c02-75abddc86fc0" providerId="ADAL" clId="{1D467519-AD7D-C348-ACB9-9F89C9671F16}" dt="2024-09-19T05:47:28.867" v="1619" actId="113"/>
        <pc:sldMkLst>
          <pc:docMk/>
          <pc:sldMk cId="4037370455" sldId="262"/>
        </pc:sldMkLst>
      </pc:sldChg>
      <pc:sldChg chg="addSp modSp mod modAnim modNotesTx">
        <pc:chgData name="MATTEO REPETTO" userId="e9c51856-898c-4df0-9c02-75abddc86fc0" providerId="ADAL" clId="{1D467519-AD7D-C348-ACB9-9F89C9671F16}" dt="2024-09-19T07:33:19.932" v="2710" actId="20577"/>
        <pc:sldMkLst>
          <pc:docMk/>
          <pc:sldMk cId="579094500" sldId="263"/>
        </pc:sldMkLst>
        <pc:spChg chg="add mod">
          <ac:chgData name="MATTEO REPETTO" userId="e9c51856-898c-4df0-9c02-75abddc86fc0" providerId="ADAL" clId="{1D467519-AD7D-C348-ACB9-9F89C9671F16}" dt="2024-09-06T12:47:02.173" v="155" actId="1076"/>
          <ac:spMkLst>
            <pc:docMk/>
            <pc:sldMk cId="579094500" sldId="263"/>
            <ac:spMk id="10" creationId="{2958853E-4325-9102-ABFF-CEE0F240C201}"/>
          </ac:spMkLst>
        </pc:spChg>
        <pc:picChg chg="add mod">
          <ac:chgData name="MATTEO REPETTO" userId="e9c51856-898c-4df0-9c02-75abddc86fc0" providerId="ADAL" clId="{1D467519-AD7D-C348-ACB9-9F89C9671F16}" dt="2024-09-06T12:31:53.080" v="9" actId="1076"/>
          <ac:picMkLst>
            <pc:docMk/>
            <pc:sldMk cId="579094500" sldId="263"/>
            <ac:picMk id="6" creationId="{C4CA0F3B-C92A-D118-6125-7A6E4E2E4EA1}"/>
          </ac:picMkLst>
        </pc:picChg>
        <pc:picChg chg="add mod ord">
          <ac:chgData name="MATTEO REPETTO" userId="e9c51856-898c-4df0-9c02-75abddc86fc0" providerId="ADAL" clId="{1D467519-AD7D-C348-ACB9-9F89C9671F16}" dt="2024-09-06T12:42:43.679" v="82" actId="13244"/>
          <ac:picMkLst>
            <pc:docMk/>
            <pc:sldMk cId="579094500" sldId="263"/>
            <ac:picMk id="8" creationId="{BDDA4983-E01B-02F5-1414-5DABE0F8A92A}"/>
          </ac:picMkLst>
        </pc:picChg>
      </pc:sldChg>
      <pc:sldChg chg="addSp delSp modSp mod modClrScheme chgLayout modNotesTx">
        <pc:chgData name="MATTEO REPETTO" userId="e9c51856-898c-4df0-9c02-75abddc86fc0" providerId="ADAL" clId="{1D467519-AD7D-C348-ACB9-9F89C9671F16}" dt="2024-09-19T06:06:32.887" v="2681" actId="113"/>
        <pc:sldMkLst>
          <pc:docMk/>
          <pc:sldMk cId="58239928" sldId="264"/>
        </pc:sldMkLst>
        <pc:spChg chg="mod ord">
          <ac:chgData name="MATTEO REPETTO" userId="e9c51856-898c-4df0-9c02-75abddc86fc0" providerId="ADAL" clId="{1D467519-AD7D-C348-ACB9-9F89C9671F16}" dt="2024-09-06T14:19:23.229" v="512" actId="700"/>
          <ac:spMkLst>
            <pc:docMk/>
            <pc:sldMk cId="58239928" sldId="264"/>
            <ac:spMk id="2" creationId="{B81A54F4-9679-E4DA-D22B-6F78F3D03CE6}"/>
          </ac:spMkLst>
        </pc:spChg>
        <pc:spChg chg="mod ord">
          <ac:chgData name="MATTEO REPETTO" userId="e9c51856-898c-4df0-9c02-75abddc86fc0" providerId="ADAL" clId="{1D467519-AD7D-C348-ACB9-9F89C9671F16}" dt="2024-09-06T14:19:23.229" v="512" actId="700"/>
          <ac:spMkLst>
            <pc:docMk/>
            <pc:sldMk cId="58239928" sldId="264"/>
            <ac:spMk id="3" creationId="{4C53D0DD-8DAE-A2E0-6E93-5D8AEBA026E0}"/>
          </ac:spMkLst>
        </pc:spChg>
        <pc:spChg chg="mod ord">
          <ac:chgData name="MATTEO REPETTO" userId="e9c51856-898c-4df0-9c02-75abddc86fc0" providerId="ADAL" clId="{1D467519-AD7D-C348-ACB9-9F89C9671F16}" dt="2024-09-06T14:19:23.229" v="512" actId="700"/>
          <ac:spMkLst>
            <pc:docMk/>
            <pc:sldMk cId="58239928" sldId="264"/>
            <ac:spMk id="4" creationId="{342E835C-16ED-9783-2426-7E4338E5CC26}"/>
          </ac:spMkLst>
        </pc:spChg>
        <pc:spChg chg="add mod ord">
          <ac:chgData name="MATTEO REPETTO" userId="e9c51856-898c-4df0-9c02-75abddc86fc0" providerId="ADAL" clId="{1D467519-AD7D-C348-ACB9-9F89C9671F16}" dt="2024-09-06T14:19:30.170" v="531" actId="20577"/>
          <ac:spMkLst>
            <pc:docMk/>
            <pc:sldMk cId="58239928" sldId="264"/>
            <ac:spMk id="5" creationId="{D321AE7F-B6E0-08C8-BDFC-7FDC3FEE0DCF}"/>
          </ac:spMkLst>
        </pc:spChg>
        <pc:spChg chg="add mod ord">
          <ac:chgData name="MATTEO REPETTO" userId="e9c51856-898c-4df0-9c02-75abddc86fc0" providerId="ADAL" clId="{1D467519-AD7D-C348-ACB9-9F89C9671F16}" dt="2024-09-06T14:38:12.969" v="739" actId="14100"/>
          <ac:spMkLst>
            <pc:docMk/>
            <pc:sldMk cId="58239928" sldId="264"/>
            <ac:spMk id="6" creationId="{17C8F445-7998-876F-41E8-B1AE141AA740}"/>
          </ac:spMkLst>
        </pc:spChg>
        <pc:spChg chg="add">
          <ac:chgData name="MATTEO REPETTO" userId="e9c51856-898c-4df0-9c02-75abddc86fc0" providerId="ADAL" clId="{1D467519-AD7D-C348-ACB9-9F89C9671F16}" dt="2024-09-06T14:39:30.248" v="747"/>
          <ac:spMkLst>
            <pc:docMk/>
            <pc:sldMk cId="58239928" sldId="264"/>
            <ac:spMk id="12" creationId="{B2EE9F02-F81D-6E80-6A98-1FDA5B03D251}"/>
          </ac:spMkLst>
        </pc:spChg>
        <pc:graphicFrameChg chg="add del mod">
          <ac:chgData name="MATTEO REPETTO" userId="e9c51856-898c-4df0-9c02-75abddc86fc0" providerId="ADAL" clId="{1D467519-AD7D-C348-ACB9-9F89C9671F16}" dt="2024-09-06T14:20:33.697" v="599" actId="478"/>
          <ac:graphicFrameMkLst>
            <pc:docMk/>
            <pc:sldMk cId="58239928" sldId="264"/>
            <ac:graphicFrameMk id="7" creationId="{FD3CD642-8D38-4474-862E-D012B85ECBA5}"/>
          </ac:graphicFrameMkLst>
        </pc:graphicFrameChg>
        <pc:graphicFrameChg chg="add mod">
          <ac:chgData name="MATTEO REPETTO" userId="e9c51856-898c-4df0-9c02-75abddc86fc0" providerId="ADAL" clId="{1D467519-AD7D-C348-ACB9-9F89C9671F16}" dt="2024-09-06T14:20:25.873" v="596"/>
          <ac:graphicFrameMkLst>
            <pc:docMk/>
            <pc:sldMk cId="58239928" sldId="264"/>
            <ac:graphicFrameMk id="8" creationId="{2EB3213B-FD85-7A82-F814-C3EF361EF578}"/>
          </ac:graphicFrameMkLst>
        </pc:graphicFrameChg>
        <pc:picChg chg="add mod">
          <ac:chgData name="MATTEO REPETTO" userId="e9c51856-898c-4df0-9c02-75abddc86fc0" providerId="ADAL" clId="{1D467519-AD7D-C348-ACB9-9F89C9671F16}" dt="2024-09-06T14:24:54.232" v="688" actId="14100"/>
          <ac:picMkLst>
            <pc:docMk/>
            <pc:sldMk cId="58239928" sldId="264"/>
            <ac:picMk id="9" creationId="{EA3EB5CB-AA23-D46C-2D8F-4932F4EEDA8F}"/>
          </ac:picMkLst>
        </pc:picChg>
        <pc:picChg chg="add del mod">
          <ac:chgData name="MATTEO REPETTO" userId="e9c51856-898c-4df0-9c02-75abddc86fc0" providerId="ADAL" clId="{1D467519-AD7D-C348-ACB9-9F89C9671F16}" dt="2024-09-06T15:01:16.571" v="888" actId="478"/>
          <ac:picMkLst>
            <pc:docMk/>
            <pc:sldMk cId="58239928" sldId="264"/>
            <ac:picMk id="11" creationId="{229737CB-9061-3004-CB49-E00D7C4927CA}"/>
          </ac:picMkLst>
        </pc:picChg>
        <pc:picChg chg="add mod">
          <ac:chgData name="MATTEO REPETTO" userId="e9c51856-898c-4df0-9c02-75abddc86fc0" providerId="ADAL" clId="{1D467519-AD7D-C348-ACB9-9F89C9671F16}" dt="2024-09-06T15:02:18.579" v="895" actId="408"/>
          <ac:picMkLst>
            <pc:docMk/>
            <pc:sldMk cId="58239928" sldId="264"/>
            <ac:picMk id="13" creationId="{87F62E62-5BD5-46FC-84DF-80F6C31D592F}"/>
          </ac:picMkLst>
        </pc:picChg>
        <pc:picChg chg="add del mod">
          <ac:chgData name="MATTEO REPETTO" userId="e9c51856-898c-4df0-9c02-75abddc86fc0" providerId="ADAL" clId="{1D467519-AD7D-C348-ACB9-9F89C9671F16}" dt="2024-09-06T14:40:57.564" v="763" actId="478"/>
          <ac:picMkLst>
            <pc:docMk/>
            <pc:sldMk cId="58239928" sldId="264"/>
            <ac:picMk id="15" creationId="{445AA330-3F4E-6B8B-F6D8-E76B29C87EF5}"/>
          </ac:picMkLst>
        </pc:picChg>
        <pc:picChg chg="add mod">
          <ac:chgData name="MATTEO REPETTO" userId="e9c51856-898c-4df0-9c02-75abddc86fc0" providerId="ADAL" clId="{1D467519-AD7D-C348-ACB9-9F89C9671F16}" dt="2024-09-06T15:02:18.579" v="895" actId="408"/>
          <ac:picMkLst>
            <pc:docMk/>
            <pc:sldMk cId="58239928" sldId="264"/>
            <ac:picMk id="17" creationId="{99E4D0A9-2C5D-FC51-23FB-CDCF9993C996}"/>
          </ac:picMkLst>
        </pc:picChg>
        <pc:picChg chg="add mod modCrop">
          <ac:chgData name="MATTEO REPETTO" userId="e9c51856-898c-4df0-9c02-75abddc86fc0" providerId="ADAL" clId="{1D467519-AD7D-C348-ACB9-9F89C9671F16}" dt="2024-09-06T15:02:18.579" v="895" actId="408"/>
          <ac:picMkLst>
            <pc:docMk/>
            <pc:sldMk cId="58239928" sldId="264"/>
            <ac:picMk id="1026" creationId="{E3B7AAF6-D35D-E8A9-019D-C4A97B08CF50}"/>
          </ac:picMkLst>
        </pc:picChg>
        <pc:picChg chg="add mod">
          <ac:chgData name="MATTEO REPETTO" userId="e9c51856-898c-4df0-9c02-75abddc86fc0" providerId="ADAL" clId="{1D467519-AD7D-C348-ACB9-9F89C9671F16}" dt="2024-09-06T15:02:18.579" v="895" actId="408"/>
          <ac:picMkLst>
            <pc:docMk/>
            <pc:sldMk cId="58239928" sldId="264"/>
            <ac:picMk id="1028" creationId="{53A85197-6015-8768-C885-130AD21AD2BD}"/>
          </ac:picMkLst>
        </pc:picChg>
        <pc:picChg chg="add mod modCrop">
          <ac:chgData name="MATTEO REPETTO" userId="e9c51856-898c-4df0-9c02-75abddc86fc0" providerId="ADAL" clId="{1D467519-AD7D-C348-ACB9-9F89C9671F16}" dt="2024-09-06T15:02:18.579" v="895" actId="408"/>
          <ac:picMkLst>
            <pc:docMk/>
            <pc:sldMk cId="58239928" sldId="264"/>
            <ac:picMk id="1030" creationId="{2AC67591-630B-9B8C-2BD0-535A530A4F8C}"/>
          </ac:picMkLst>
        </pc:picChg>
        <pc:picChg chg="add mod">
          <ac:chgData name="MATTEO REPETTO" userId="e9c51856-898c-4df0-9c02-75abddc86fc0" providerId="ADAL" clId="{1D467519-AD7D-C348-ACB9-9F89C9671F16}" dt="2024-09-06T15:02:18.579" v="895" actId="408"/>
          <ac:picMkLst>
            <pc:docMk/>
            <pc:sldMk cId="58239928" sldId="264"/>
            <ac:picMk id="1032" creationId="{9B33E21E-C96B-135B-32B4-FA212899CECC}"/>
          </ac:picMkLst>
        </pc:picChg>
        <pc:picChg chg="add mod">
          <ac:chgData name="MATTEO REPETTO" userId="e9c51856-898c-4df0-9c02-75abddc86fc0" providerId="ADAL" clId="{1D467519-AD7D-C348-ACB9-9F89C9671F16}" dt="2024-09-06T15:02:18.579" v="895" actId="408"/>
          <ac:picMkLst>
            <pc:docMk/>
            <pc:sldMk cId="58239928" sldId="264"/>
            <ac:picMk id="1036" creationId="{97E49BD1-5113-DC0A-0096-A5A615C1B712}"/>
          </ac:picMkLst>
        </pc:picChg>
        <pc:picChg chg="add mod">
          <ac:chgData name="MATTEO REPETTO" userId="e9c51856-898c-4df0-9c02-75abddc86fc0" providerId="ADAL" clId="{1D467519-AD7D-C348-ACB9-9F89C9671F16}" dt="2024-09-06T15:03:00.447" v="904" actId="1076"/>
          <ac:picMkLst>
            <pc:docMk/>
            <pc:sldMk cId="58239928" sldId="264"/>
            <ac:picMk id="1038" creationId="{40705EC4-4A62-1F27-6A7C-D099C90DA5BC}"/>
          </ac:picMkLst>
        </pc:picChg>
        <pc:picChg chg="add mod modCrop">
          <ac:chgData name="MATTEO REPETTO" userId="e9c51856-898c-4df0-9c02-75abddc86fc0" providerId="ADAL" clId="{1D467519-AD7D-C348-ACB9-9F89C9671F16}" dt="2024-09-06T15:03:00.447" v="904" actId="1076"/>
          <ac:picMkLst>
            <pc:docMk/>
            <pc:sldMk cId="58239928" sldId="264"/>
            <ac:picMk id="1040" creationId="{0304F170-C9C7-4837-B63B-763775AA87A3}"/>
          </ac:picMkLst>
        </pc:picChg>
        <pc:picChg chg="add del mod">
          <ac:chgData name="MATTEO REPETTO" userId="e9c51856-898c-4df0-9c02-75abddc86fc0" providerId="ADAL" clId="{1D467519-AD7D-C348-ACB9-9F89C9671F16}" dt="2024-09-06T14:47:53.854" v="803" actId="478"/>
          <ac:picMkLst>
            <pc:docMk/>
            <pc:sldMk cId="58239928" sldId="264"/>
            <ac:picMk id="1042" creationId="{7BF708F1-F03B-C8AC-F848-DFF86B3F6D52}"/>
          </ac:picMkLst>
        </pc:picChg>
        <pc:picChg chg="add mod">
          <ac:chgData name="MATTEO REPETTO" userId="e9c51856-898c-4df0-9c02-75abddc86fc0" providerId="ADAL" clId="{1D467519-AD7D-C348-ACB9-9F89C9671F16}" dt="2024-09-06T15:03:00.447" v="904" actId="1076"/>
          <ac:picMkLst>
            <pc:docMk/>
            <pc:sldMk cId="58239928" sldId="264"/>
            <ac:picMk id="1044" creationId="{82625DD5-E1DA-39D5-869E-27953943072F}"/>
          </ac:picMkLst>
        </pc:picChg>
        <pc:picChg chg="add mod modCrop">
          <ac:chgData name="MATTEO REPETTO" userId="e9c51856-898c-4df0-9c02-75abddc86fc0" providerId="ADAL" clId="{1D467519-AD7D-C348-ACB9-9F89C9671F16}" dt="2024-09-06T15:03:00.447" v="904" actId="1076"/>
          <ac:picMkLst>
            <pc:docMk/>
            <pc:sldMk cId="58239928" sldId="264"/>
            <ac:picMk id="1046" creationId="{80E41C21-606A-AE61-1291-0A44154953DE}"/>
          </ac:picMkLst>
        </pc:picChg>
        <pc:picChg chg="add mod">
          <ac:chgData name="MATTEO REPETTO" userId="e9c51856-898c-4df0-9c02-75abddc86fc0" providerId="ADAL" clId="{1D467519-AD7D-C348-ACB9-9F89C9671F16}" dt="2024-09-06T15:03:00.447" v="904" actId="1076"/>
          <ac:picMkLst>
            <pc:docMk/>
            <pc:sldMk cId="58239928" sldId="264"/>
            <ac:picMk id="1048" creationId="{E9699618-888A-E828-5B93-62101F3DDFED}"/>
          </ac:picMkLst>
        </pc:picChg>
        <pc:picChg chg="add mod modCrop">
          <ac:chgData name="MATTEO REPETTO" userId="e9c51856-898c-4df0-9c02-75abddc86fc0" providerId="ADAL" clId="{1D467519-AD7D-C348-ACB9-9F89C9671F16}" dt="2024-09-06T15:03:00.447" v="904" actId="1076"/>
          <ac:picMkLst>
            <pc:docMk/>
            <pc:sldMk cId="58239928" sldId="264"/>
            <ac:picMk id="1050" creationId="{6FFBF485-62C3-DFCC-B7E4-244FBDA88BF8}"/>
          </ac:picMkLst>
        </pc:picChg>
        <pc:picChg chg="add mod">
          <ac:chgData name="MATTEO REPETTO" userId="e9c51856-898c-4df0-9c02-75abddc86fc0" providerId="ADAL" clId="{1D467519-AD7D-C348-ACB9-9F89C9671F16}" dt="2024-09-06T15:03:00.447" v="904" actId="1076"/>
          <ac:picMkLst>
            <pc:docMk/>
            <pc:sldMk cId="58239928" sldId="264"/>
            <ac:picMk id="1052" creationId="{CD2B3238-448C-7564-3545-357B39E30E5F}"/>
          </ac:picMkLst>
        </pc:picChg>
      </pc:sldChg>
      <pc:sldChg chg="delSp modSp add mod delAnim modAnim modNotesTx">
        <pc:chgData name="MATTEO REPETTO" userId="e9c51856-898c-4df0-9c02-75abddc86fc0" providerId="ADAL" clId="{1D467519-AD7D-C348-ACB9-9F89C9671F16}" dt="2024-09-19T05:53:27.279" v="1956" actId="113"/>
        <pc:sldMkLst>
          <pc:docMk/>
          <pc:sldMk cId="2449851477" sldId="265"/>
        </pc:sldMkLst>
        <pc:spChg chg="mod modVis">
          <ac:chgData name="MATTEO REPETTO" userId="e9c51856-898c-4df0-9c02-75abddc86fc0" providerId="ADAL" clId="{1D467519-AD7D-C348-ACB9-9F89C9671F16}" dt="2024-09-06T12:53:35.822" v="160" actId="14430"/>
          <ac:spMkLst>
            <pc:docMk/>
            <pc:sldMk cId="2449851477" sldId="265"/>
            <ac:spMk id="10" creationId="{2958853E-4325-9102-ABFF-CEE0F240C201}"/>
          </ac:spMkLst>
        </pc:spChg>
        <pc:spChg chg="del">
          <ac:chgData name="MATTEO REPETTO" userId="e9c51856-898c-4df0-9c02-75abddc86fc0" providerId="ADAL" clId="{1D467519-AD7D-C348-ACB9-9F89C9671F16}" dt="2024-09-06T12:53:23.896" v="159" actId="478"/>
          <ac:spMkLst>
            <pc:docMk/>
            <pc:sldMk cId="2449851477" sldId="265"/>
            <ac:spMk id="26" creationId="{2EE62508-7E41-64AB-8D29-ED1329C8B97F}"/>
          </ac:spMkLst>
        </pc:spChg>
        <pc:spChg chg="del">
          <ac:chgData name="MATTEO REPETTO" userId="e9c51856-898c-4df0-9c02-75abddc86fc0" providerId="ADAL" clId="{1D467519-AD7D-C348-ACB9-9F89C9671F16}" dt="2024-09-06T12:53:45.944" v="162" actId="478"/>
          <ac:spMkLst>
            <pc:docMk/>
            <pc:sldMk cId="2449851477" sldId="265"/>
            <ac:spMk id="29" creationId="{5AB82956-F3F0-BD4D-04AB-64209CD8016E}"/>
          </ac:spMkLst>
        </pc:spChg>
        <pc:spChg chg="del">
          <ac:chgData name="MATTEO REPETTO" userId="e9c51856-898c-4df0-9c02-75abddc86fc0" providerId="ADAL" clId="{1D467519-AD7D-C348-ACB9-9F89C9671F16}" dt="2024-09-06T12:53:48.247" v="163" actId="478"/>
          <ac:spMkLst>
            <pc:docMk/>
            <pc:sldMk cId="2449851477" sldId="265"/>
            <ac:spMk id="30" creationId="{08002193-BD72-DAD3-1EE2-1A387ECF27A7}"/>
          </ac:spMkLst>
        </pc:spChg>
        <pc:spChg chg="del">
          <ac:chgData name="MATTEO REPETTO" userId="e9c51856-898c-4df0-9c02-75abddc86fc0" providerId="ADAL" clId="{1D467519-AD7D-C348-ACB9-9F89C9671F16}" dt="2024-09-06T12:53:43.045" v="161" actId="478"/>
          <ac:spMkLst>
            <pc:docMk/>
            <pc:sldMk cId="2449851477" sldId="265"/>
            <ac:spMk id="37" creationId="{8067F8D6-EB1B-5D41-F3DF-DCA9E3769EEB}"/>
          </ac:spMkLst>
        </pc:spChg>
        <pc:spChg chg="del">
          <ac:chgData name="MATTEO REPETTO" userId="e9c51856-898c-4df0-9c02-75abddc86fc0" providerId="ADAL" clId="{1D467519-AD7D-C348-ACB9-9F89C9671F16}" dt="2024-09-06T12:54:01.685" v="164" actId="478"/>
          <ac:spMkLst>
            <pc:docMk/>
            <pc:sldMk cId="2449851477" sldId="265"/>
            <ac:spMk id="39" creationId="{2D92EBCE-1D4C-1D1D-3BFE-965FEDBA1BC6}"/>
          </ac:spMkLst>
        </pc:spChg>
        <pc:spChg chg="del">
          <ac:chgData name="MATTEO REPETTO" userId="e9c51856-898c-4df0-9c02-75abddc86fc0" providerId="ADAL" clId="{1D467519-AD7D-C348-ACB9-9F89C9671F16}" dt="2024-09-06T12:54:10.522" v="165" actId="478"/>
          <ac:spMkLst>
            <pc:docMk/>
            <pc:sldMk cId="2449851477" sldId="265"/>
            <ac:spMk id="43" creationId="{D1532F8B-F0AC-1885-F6A1-A567F37858CB}"/>
          </ac:spMkLst>
        </pc:spChg>
        <pc:picChg chg="del">
          <ac:chgData name="MATTEO REPETTO" userId="e9c51856-898c-4df0-9c02-75abddc86fc0" providerId="ADAL" clId="{1D467519-AD7D-C348-ACB9-9F89C9671F16}" dt="2024-09-06T12:53:15.718" v="158" actId="478"/>
          <ac:picMkLst>
            <pc:docMk/>
            <pc:sldMk cId="2449851477" sldId="265"/>
            <ac:picMk id="5" creationId="{BB9E84D7-CE78-B6A5-BFF3-BAD8996EA9E7}"/>
          </ac:picMkLst>
        </pc:picChg>
        <pc:picChg chg="mod">
          <ac:chgData name="MATTEO REPETTO" userId="e9c51856-898c-4df0-9c02-75abddc86fc0" providerId="ADAL" clId="{1D467519-AD7D-C348-ACB9-9F89C9671F16}" dt="2024-09-06T12:59:39.611" v="172" actId="196"/>
          <ac:picMkLst>
            <pc:docMk/>
            <pc:sldMk cId="2449851477" sldId="265"/>
            <ac:picMk id="6" creationId="{C4CA0F3B-C92A-D118-6125-7A6E4E2E4EA1}"/>
          </ac:picMkLst>
        </pc:picChg>
        <pc:picChg chg="del">
          <ac:chgData name="MATTEO REPETTO" userId="e9c51856-898c-4df0-9c02-75abddc86fc0" providerId="ADAL" clId="{1D467519-AD7D-C348-ACB9-9F89C9671F16}" dt="2024-09-06T12:53:11.734" v="157" actId="478"/>
          <ac:picMkLst>
            <pc:docMk/>
            <pc:sldMk cId="2449851477" sldId="265"/>
            <ac:picMk id="7" creationId="{1ADECAD6-47CA-79C5-1151-51810E36D5D2}"/>
          </ac:picMkLst>
        </pc:picChg>
        <pc:picChg chg="del">
          <ac:chgData name="MATTEO REPETTO" userId="e9c51856-898c-4df0-9c02-75abddc86fc0" providerId="ADAL" clId="{1D467519-AD7D-C348-ACB9-9F89C9671F16}" dt="2024-09-06T12:54:30.985" v="166" actId="478"/>
          <ac:picMkLst>
            <pc:docMk/>
            <pc:sldMk cId="2449851477" sldId="265"/>
            <ac:picMk id="44" creationId="{586C8FB7-F9EC-4B6F-1332-FDFEFB3A93D2}"/>
          </ac:picMkLst>
        </pc:picChg>
      </pc:sldChg>
      <pc:sldChg chg="addSp delSp modSp add mod addAnim delAnim modAnim modNotesTx">
        <pc:chgData name="MATTEO REPETTO" userId="e9c51856-898c-4df0-9c02-75abddc86fc0" providerId="ADAL" clId="{1D467519-AD7D-C348-ACB9-9F89C9671F16}" dt="2024-09-19T06:00:51.052" v="2506" actId="113"/>
        <pc:sldMkLst>
          <pc:docMk/>
          <pc:sldMk cId="3186031548" sldId="266"/>
        </pc:sldMkLst>
        <pc:spChg chg="add mod">
          <ac:chgData name="MATTEO REPETTO" userId="e9c51856-898c-4df0-9c02-75abddc86fc0" providerId="ADAL" clId="{1D467519-AD7D-C348-ACB9-9F89C9671F16}" dt="2024-09-06T13:58:07.162" v="295" actId="14100"/>
          <ac:spMkLst>
            <pc:docMk/>
            <pc:sldMk cId="3186031548" sldId="266"/>
            <ac:spMk id="7" creationId="{3B7146B0-A09F-530B-2350-1C53472A5441}"/>
          </ac:spMkLst>
        </pc:spChg>
        <pc:spChg chg="del mod modVis">
          <ac:chgData name="MATTEO REPETTO" userId="e9c51856-898c-4df0-9c02-75abddc86fc0" providerId="ADAL" clId="{1D467519-AD7D-C348-ACB9-9F89C9671F16}" dt="2024-09-06T13:26:43.568" v="180" actId="478"/>
          <ac:spMkLst>
            <pc:docMk/>
            <pc:sldMk cId="3186031548" sldId="266"/>
            <ac:spMk id="10" creationId="{2958853E-4325-9102-ABFF-CEE0F240C201}"/>
          </ac:spMkLst>
        </pc:spChg>
        <pc:spChg chg="add del mod">
          <ac:chgData name="MATTEO REPETTO" userId="e9c51856-898c-4df0-9c02-75abddc86fc0" providerId="ADAL" clId="{1D467519-AD7D-C348-ACB9-9F89C9671F16}" dt="2024-09-06T14:06:02.108" v="329" actId="478"/>
          <ac:spMkLst>
            <pc:docMk/>
            <pc:sldMk cId="3186031548" sldId="266"/>
            <ac:spMk id="11" creationId="{15637513-E898-9162-CFCF-6989344039B4}"/>
          </ac:spMkLst>
        </pc:spChg>
        <pc:spChg chg="del">
          <ac:chgData name="MATTEO REPETTO" userId="e9c51856-898c-4df0-9c02-75abddc86fc0" providerId="ADAL" clId="{1D467519-AD7D-C348-ACB9-9F89C9671F16}" dt="2024-09-06T13:26:16.011" v="178" actId="478"/>
          <ac:spMkLst>
            <pc:docMk/>
            <pc:sldMk cId="3186031548" sldId="266"/>
            <ac:spMk id="27" creationId="{3115E05D-D853-42B3-4F36-4F439D17B268}"/>
          </ac:spMkLst>
        </pc:spChg>
        <pc:spChg chg="del">
          <ac:chgData name="MATTEO REPETTO" userId="e9c51856-898c-4df0-9c02-75abddc86fc0" providerId="ADAL" clId="{1D467519-AD7D-C348-ACB9-9F89C9671F16}" dt="2024-09-06T13:26:16.011" v="178" actId="478"/>
          <ac:spMkLst>
            <pc:docMk/>
            <pc:sldMk cId="3186031548" sldId="266"/>
            <ac:spMk id="31" creationId="{91430215-6A84-FF2A-C696-2AE0DBB54C08}"/>
          </ac:spMkLst>
        </pc:spChg>
        <pc:spChg chg="del">
          <ac:chgData name="MATTEO REPETTO" userId="e9c51856-898c-4df0-9c02-75abddc86fc0" providerId="ADAL" clId="{1D467519-AD7D-C348-ACB9-9F89C9671F16}" dt="2024-09-06T13:26:16.011" v="178" actId="478"/>
          <ac:spMkLst>
            <pc:docMk/>
            <pc:sldMk cId="3186031548" sldId="266"/>
            <ac:spMk id="34" creationId="{832EBED2-B86E-A575-D208-34DBEFC5829C}"/>
          </ac:spMkLst>
        </pc:spChg>
        <pc:spChg chg="del">
          <ac:chgData name="MATTEO REPETTO" userId="e9c51856-898c-4df0-9c02-75abddc86fc0" providerId="ADAL" clId="{1D467519-AD7D-C348-ACB9-9F89C9671F16}" dt="2024-09-06T13:26:16.011" v="178" actId="478"/>
          <ac:spMkLst>
            <pc:docMk/>
            <pc:sldMk cId="3186031548" sldId="266"/>
            <ac:spMk id="35" creationId="{5AEB1C97-5C4B-A514-B6BD-91383F8E9186}"/>
          </ac:spMkLst>
        </pc:spChg>
        <pc:spChg chg="del">
          <ac:chgData name="MATTEO REPETTO" userId="e9c51856-898c-4df0-9c02-75abddc86fc0" providerId="ADAL" clId="{1D467519-AD7D-C348-ACB9-9F89C9671F16}" dt="2024-09-06T13:26:16.011" v="178" actId="478"/>
          <ac:spMkLst>
            <pc:docMk/>
            <pc:sldMk cId="3186031548" sldId="266"/>
            <ac:spMk id="36" creationId="{DE0806D4-3D97-E608-0683-0C4240EAD404}"/>
          </ac:spMkLst>
        </pc:spChg>
        <pc:spChg chg="del">
          <ac:chgData name="MATTEO REPETTO" userId="e9c51856-898c-4df0-9c02-75abddc86fc0" providerId="ADAL" clId="{1D467519-AD7D-C348-ACB9-9F89C9671F16}" dt="2024-09-06T13:26:16.011" v="178" actId="478"/>
          <ac:spMkLst>
            <pc:docMk/>
            <pc:sldMk cId="3186031548" sldId="266"/>
            <ac:spMk id="38" creationId="{0CE5C7AA-2472-B033-1111-72064C10D068}"/>
          </ac:spMkLst>
        </pc:spChg>
        <pc:spChg chg="del">
          <ac:chgData name="MATTEO REPETTO" userId="e9c51856-898c-4df0-9c02-75abddc86fc0" providerId="ADAL" clId="{1D467519-AD7D-C348-ACB9-9F89C9671F16}" dt="2024-09-06T13:26:16.011" v="178" actId="478"/>
          <ac:spMkLst>
            <pc:docMk/>
            <pc:sldMk cId="3186031548" sldId="266"/>
            <ac:spMk id="40" creationId="{7B169261-CE00-D044-6C56-50A38AC69ABA}"/>
          </ac:spMkLst>
        </pc:spChg>
        <pc:spChg chg="del">
          <ac:chgData name="MATTEO REPETTO" userId="e9c51856-898c-4df0-9c02-75abddc86fc0" providerId="ADAL" clId="{1D467519-AD7D-C348-ACB9-9F89C9671F16}" dt="2024-09-06T13:26:16.011" v="178" actId="478"/>
          <ac:spMkLst>
            <pc:docMk/>
            <pc:sldMk cId="3186031548" sldId="266"/>
            <ac:spMk id="41" creationId="{40692D12-6108-FF63-4BEB-0FF0A44C5972}"/>
          </ac:spMkLst>
        </pc:spChg>
        <pc:spChg chg="del">
          <ac:chgData name="MATTEO REPETTO" userId="e9c51856-898c-4df0-9c02-75abddc86fc0" providerId="ADAL" clId="{1D467519-AD7D-C348-ACB9-9F89C9671F16}" dt="2024-09-06T13:26:16.011" v="178" actId="478"/>
          <ac:spMkLst>
            <pc:docMk/>
            <pc:sldMk cId="3186031548" sldId="266"/>
            <ac:spMk id="42" creationId="{55531448-A61C-A7D5-DADB-08409C3DE1AB}"/>
          </ac:spMkLst>
        </pc:spChg>
        <pc:picChg chg="add del mod">
          <ac:chgData name="MATTEO REPETTO" userId="e9c51856-898c-4df0-9c02-75abddc86fc0" providerId="ADAL" clId="{1D467519-AD7D-C348-ACB9-9F89C9671F16}" dt="2024-09-06T13:27:38.895" v="186" actId="478"/>
          <ac:picMkLst>
            <pc:docMk/>
            <pc:sldMk cId="3186031548" sldId="266"/>
            <ac:picMk id="5" creationId="{9226193E-71C3-5476-9A89-A628A043C3D3}"/>
          </ac:picMkLst>
        </pc:picChg>
        <pc:picChg chg="mod">
          <ac:chgData name="MATTEO REPETTO" userId="e9c51856-898c-4df0-9c02-75abddc86fc0" providerId="ADAL" clId="{1D467519-AD7D-C348-ACB9-9F89C9671F16}" dt="2024-09-06T13:27:41.648" v="187" actId="1076"/>
          <ac:picMkLst>
            <pc:docMk/>
            <pc:sldMk cId="3186031548" sldId="266"/>
            <ac:picMk id="6" creationId="{C4CA0F3B-C92A-D118-6125-7A6E4E2E4EA1}"/>
          </ac:picMkLst>
        </pc:picChg>
        <pc:picChg chg="del">
          <ac:chgData name="MATTEO REPETTO" userId="e9c51856-898c-4df0-9c02-75abddc86fc0" providerId="ADAL" clId="{1D467519-AD7D-C348-ACB9-9F89C9671F16}" dt="2024-09-06T13:26:08.335" v="177" actId="478"/>
          <ac:picMkLst>
            <pc:docMk/>
            <pc:sldMk cId="3186031548" sldId="266"/>
            <ac:picMk id="9" creationId="{05C3E7BF-95E6-EF3A-3772-2D47B303F304}"/>
          </ac:picMkLst>
        </pc:picChg>
        <pc:picChg chg="add del mod">
          <ac:chgData name="MATTEO REPETTO" userId="e9c51856-898c-4df0-9c02-75abddc86fc0" providerId="ADAL" clId="{1D467519-AD7D-C348-ACB9-9F89C9671F16}" dt="2024-09-06T14:06:02.455" v="330" actId="478"/>
          <ac:picMkLst>
            <pc:docMk/>
            <pc:sldMk cId="3186031548" sldId="266"/>
            <ac:picMk id="13" creationId="{590F6729-4E57-B531-D38F-42D7DE33AFE1}"/>
          </ac:picMkLst>
        </pc:picChg>
        <pc:picChg chg="add mod modVis">
          <ac:chgData name="MATTEO REPETTO" userId="e9c51856-898c-4df0-9c02-75abddc86fc0" providerId="ADAL" clId="{1D467519-AD7D-C348-ACB9-9F89C9671F16}" dt="2024-09-06T13:54:42.120" v="277" actId="14429"/>
          <ac:picMkLst>
            <pc:docMk/>
            <pc:sldMk cId="3186031548" sldId="266"/>
            <ac:picMk id="15" creationId="{04D96ADD-4171-B46C-78FE-C1DC31B04E95}"/>
          </ac:picMkLst>
        </pc:picChg>
      </pc:sldChg>
      <pc:sldChg chg="addSp delSp modSp add mod delAnim modAnim modNotesTx">
        <pc:chgData name="MATTEO REPETTO" userId="e9c51856-898c-4df0-9c02-75abddc86fc0" providerId="ADAL" clId="{1D467519-AD7D-C348-ACB9-9F89C9671F16}" dt="2024-09-19T06:06:07.540" v="2680" actId="113"/>
        <pc:sldMkLst>
          <pc:docMk/>
          <pc:sldMk cId="3104310141" sldId="267"/>
        </pc:sldMkLst>
        <pc:spChg chg="del mod">
          <ac:chgData name="MATTEO REPETTO" userId="e9c51856-898c-4df0-9c02-75abddc86fc0" providerId="ADAL" clId="{1D467519-AD7D-C348-ACB9-9F89C9671F16}" dt="2024-09-06T14:13:34.090" v="387" actId="478"/>
          <ac:spMkLst>
            <pc:docMk/>
            <pc:sldMk cId="3104310141" sldId="267"/>
            <ac:spMk id="7" creationId="{3B7146B0-A09F-530B-2350-1C53472A5441}"/>
          </ac:spMkLst>
        </pc:spChg>
        <pc:spChg chg="add mod">
          <ac:chgData name="MATTEO REPETTO" userId="e9c51856-898c-4df0-9c02-75abddc86fc0" providerId="ADAL" clId="{1D467519-AD7D-C348-ACB9-9F89C9671F16}" dt="2024-09-06T14:16:38.614" v="506" actId="164"/>
          <ac:spMkLst>
            <pc:docMk/>
            <pc:sldMk cId="3104310141" sldId="267"/>
            <ac:spMk id="10" creationId="{93541574-E5E2-E88A-1084-C099FFA2978B}"/>
          </ac:spMkLst>
        </pc:spChg>
        <pc:spChg chg="del">
          <ac:chgData name="MATTEO REPETTO" userId="e9c51856-898c-4df0-9c02-75abddc86fc0" providerId="ADAL" clId="{1D467519-AD7D-C348-ACB9-9F89C9671F16}" dt="2024-09-06T14:06:21.228" v="334" actId="478"/>
          <ac:spMkLst>
            <pc:docMk/>
            <pc:sldMk cId="3104310141" sldId="267"/>
            <ac:spMk id="11" creationId="{15637513-E898-9162-CFCF-6989344039B4}"/>
          </ac:spMkLst>
        </pc:spChg>
        <pc:spChg chg="add del mod">
          <ac:chgData name="MATTEO REPETTO" userId="e9c51856-898c-4df0-9c02-75abddc86fc0" providerId="ADAL" clId="{1D467519-AD7D-C348-ACB9-9F89C9671F16}" dt="2024-09-06T14:14:08.954" v="393" actId="478"/>
          <ac:spMkLst>
            <pc:docMk/>
            <pc:sldMk cId="3104310141" sldId="267"/>
            <ac:spMk id="50" creationId="{43E82235-1B61-1262-BA4E-B3C8794D5234}"/>
          </ac:spMkLst>
        </pc:spChg>
        <pc:spChg chg="add mod">
          <ac:chgData name="MATTEO REPETTO" userId="e9c51856-898c-4df0-9c02-75abddc86fc0" providerId="ADAL" clId="{1D467519-AD7D-C348-ACB9-9F89C9671F16}" dt="2024-09-06T14:16:23.188" v="505" actId="20577"/>
          <ac:spMkLst>
            <pc:docMk/>
            <pc:sldMk cId="3104310141" sldId="267"/>
            <ac:spMk id="51" creationId="{03C6BECC-3907-A8B7-EA3A-638917DD423E}"/>
          </ac:spMkLst>
        </pc:spChg>
        <pc:grpChg chg="add mod">
          <ac:chgData name="MATTEO REPETTO" userId="e9c51856-898c-4df0-9c02-75abddc86fc0" providerId="ADAL" clId="{1D467519-AD7D-C348-ACB9-9F89C9671F16}" dt="2024-09-06T14:16:38.614" v="506" actId="164"/>
          <ac:grpSpMkLst>
            <pc:docMk/>
            <pc:sldMk cId="3104310141" sldId="267"/>
            <ac:grpSpMk id="52" creationId="{D9CA24FD-C78B-2448-166A-E30840CBCE0C}"/>
          </ac:grpSpMkLst>
        </pc:grpChg>
        <pc:picChg chg="mod">
          <ac:chgData name="MATTEO REPETTO" userId="e9c51856-898c-4df0-9c02-75abddc86fc0" providerId="ADAL" clId="{1D467519-AD7D-C348-ACB9-9F89C9671F16}" dt="2024-09-06T14:06:13.687" v="332" actId="14826"/>
          <ac:picMkLst>
            <pc:docMk/>
            <pc:sldMk cId="3104310141" sldId="267"/>
            <ac:picMk id="6" creationId="{C4CA0F3B-C92A-D118-6125-7A6E4E2E4EA1}"/>
          </ac:picMkLst>
        </pc:picChg>
        <pc:picChg chg="add mod">
          <ac:chgData name="MATTEO REPETTO" userId="e9c51856-898c-4df0-9c02-75abddc86fc0" providerId="ADAL" clId="{1D467519-AD7D-C348-ACB9-9F89C9671F16}" dt="2024-09-06T14:16:38.614" v="506" actId="164"/>
          <ac:picMkLst>
            <pc:docMk/>
            <pc:sldMk cId="3104310141" sldId="267"/>
            <ac:picMk id="9" creationId="{E5239B28-3FF5-202E-8347-2BD700BF995A}"/>
          </ac:picMkLst>
        </pc:picChg>
        <pc:picChg chg="del">
          <ac:chgData name="MATTEO REPETTO" userId="e9c51856-898c-4df0-9c02-75abddc86fc0" providerId="ADAL" clId="{1D467519-AD7D-C348-ACB9-9F89C9671F16}" dt="2024-09-06T14:06:19.443" v="333" actId="478"/>
          <ac:picMkLst>
            <pc:docMk/>
            <pc:sldMk cId="3104310141" sldId="267"/>
            <ac:picMk id="13" creationId="{590F6729-4E57-B531-D38F-42D7DE33AFE1}"/>
          </ac:picMkLst>
        </pc:picChg>
        <pc:picChg chg="del">
          <ac:chgData name="MATTEO REPETTO" userId="e9c51856-898c-4df0-9c02-75abddc86fc0" providerId="ADAL" clId="{1D467519-AD7D-C348-ACB9-9F89C9671F16}" dt="2024-09-06T14:06:23.382" v="335" actId="478"/>
          <ac:picMkLst>
            <pc:docMk/>
            <pc:sldMk cId="3104310141" sldId="267"/>
            <ac:picMk id="15" creationId="{04D96ADD-4171-B46C-78FE-C1DC31B04E95}"/>
          </ac:picMkLst>
        </pc:picChg>
        <pc:cxnChg chg="add del">
          <ac:chgData name="MATTEO REPETTO" userId="e9c51856-898c-4df0-9c02-75abddc86fc0" providerId="ADAL" clId="{1D467519-AD7D-C348-ACB9-9F89C9671F16}" dt="2024-09-06T14:10:05.632" v="351" actId="478"/>
          <ac:cxnSpMkLst>
            <pc:docMk/>
            <pc:sldMk cId="3104310141" sldId="267"/>
            <ac:cxnSpMk id="14" creationId="{67C2D101-DA13-CF3B-97FF-8B81EF631874}"/>
          </ac:cxnSpMkLst>
        </pc:cxnChg>
        <pc:cxnChg chg="add mod">
          <ac:chgData name="MATTEO REPETTO" userId="e9c51856-898c-4df0-9c02-75abddc86fc0" providerId="ADAL" clId="{1D467519-AD7D-C348-ACB9-9F89C9671F16}" dt="2024-09-06T14:12:49.996" v="378" actId="14861"/>
          <ac:cxnSpMkLst>
            <pc:docMk/>
            <pc:sldMk cId="3104310141" sldId="267"/>
            <ac:cxnSpMk id="17" creationId="{B32BE351-7A0F-92F7-C034-A798EA9FA6B0}"/>
          </ac:cxnSpMkLst>
        </pc:cxnChg>
        <pc:cxnChg chg="add mod">
          <ac:chgData name="MATTEO REPETTO" userId="e9c51856-898c-4df0-9c02-75abddc86fc0" providerId="ADAL" clId="{1D467519-AD7D-C348-ACB9-9F89C9671F16}" dt="2024-09-06T14:12:49.996" v="378" actId="14861"/>
          <ac:cxnSpMkLst>
            <pc:docMk/>
            <pc:sldMk cId="3104310141" sldId="267"/>
            <ac:cxnSpMk id="20" creationId="{CE472ABA-AE7F-B439-D1BC-45D023C6DA5D}"/>
          </ac:cxnSpMkLst>
        </pc:cxnChg>
        <pc:cxnChg chg="add mod">
          <ac:chgData name="MATTEO REPETTO" userId="e9c51856-898c-4df0-9c02-75abddc86fc0" providerId="ADAL" clId="{1D467519-AD7D-C348-ACB9-9F89C9671F16}" dt="2024-09-06T14:12:49.996" v="378" actId="14861"/>
          <ac:cxnSpMkLst>
            <pc:docMk/>
            <pc:sldMk cId="3104310141" sldId="267"/>
            <ac:cxnSpMk id="23" creationId="{30B0B121-D3B2-5BD9-2A80-CA114F1594C3}"/>
          </ac:cxnSpMkLst>
        </pc:cxnChg>
        <pc:cxnChg chg="add mod">
          <ac:chgData name="MATTEO REPETTO" userId="e9c51856-898c-4df0-9c02-75abddc86fc0" providerId="ADAL" clId="{1D467519-AD7D-C348-ACB9-9F89C9671F16}" dt="2024-09-06T14:12:49.996" v="378" actId="14861"/>
          <ac:cxnSpMkLst>
            <pc:docMk/>
            <pc:sldMk cId="3104310141" sldId="267"/>
            <ac:cxnSpMk id="27" creationId="{814C569B-524A-9303-3D51-1F5C71192B4D}"/>
          </ac:cxnSpMkLst>
        </pc:cxnChg>
      </pc:sldChg>
      <pc:sldChg chg="addSp delSp modSp new mod delAnim modAnim modNotesTx">
        <pc:chgData name="MATTEO REPETTO" userId="e9c51856-898c-4df0-9c02-75abddc86fc0" providerId="ADAL" clId="{1D467519-AD7D-C348-ACB9-9F89C9671F16}" dt="2024-10-01T06:15:25.129" v="2777" actId="1076"/>
        <pc:sldMkLst>
          <pc:docMk/>
          <pc:sldMk cId="262707162" sldId="268"/>
        </pc:sldMkLst>
        <pc:spChg chg="mod">
          <ac:chgData name="MATTEO REPETTO" userId="e9c51856-898c-4df0-9c02-75abddc86fc0" providerId="ADAL" clId="{1D467519-AD7D-C348-ACB9-9F89C9671F16}" dt="2024-09-06T15:03:58.483" v="913" actId="20577"/>
          <ac:spMkLst>
            <pc:docMk/>
            <pc:sldMk cId="262707162" sldId="268"/>
            <ac:spMk id="2" creationId="{08FD5AFF-1A92-2426-E198-AC908104D910}"/>
          </ac:spMkLst>
        </pc:spChg>
        <pc:spChg chg="mod">
          <ac:chgData name="MATTEO REPETTO" userId="e9c51856-898c-4df0-9c02-75abddc86fc0" providerId="ADAL" clId="{1D467519-AD7D-C348-ACB9-9F89C9671F16}" dt="2024-09-14T12:03:57.445" v="1436" actId="20577"/>
          <ac:spMkLst>
            <pc:docMk/>
            <pc:sldMk cId="262707162" sldId="268"/>
            <ac:spMk id="3" creationId="{B24AFE62-32C0-1338-E4B4-1E3F250A674A}"/>
          </ac:spMkLst>
        </pc:spChg>
        <pc:spChg chg="add del mod">
          <ac:chgData name="MATTEO REPETTO" userId="e9c51856-898c-4df0-9c02-75abddc86fc0" providerId="ADAL" clId="{1D467519-AD7D-C348-ACB9-9F89C9671F16}" dt="2024-09-06T15:08:51.730" v="1100" actId="478"/>
          <ac:spMkLst>
            <pc:docMk/>
            <pc:sldMk cId="262707162" sldId="268"/>
            <ac:spMk id="8" creationId="{6A22C6EC-8957-1FAD-14E6-D2D3C518A52E}"/>
          </ac:spMkLst>
        </pc:spChg>
        <pc:spChg chg="add mod">
          <ac:chgData name="MATTEO REPETTO" userId="e9c51856-898c-4df0-9c02-75abddc86fc0" providerId="ADAL" clId="{1D467519-AD7D-C348-ACB9-9F89C9671F16}" dt="2024-09-06T15:09:13.095" v="1131" actId="14100"/>
          <ac:spMkLst>
            <pc:docMk/>
            <pc:sldMk cId="262707162" sldId="268"/>
            <ac:spMk id="9" creationId="{83E4DC9E-6DE6-2562-2197-37BF575B541C}"/>
          </ac:spMkLst>
        </pc:spChg>
        <pc:spChg chg="add mod">
          <ac:chgData name="MATTEO REPETTO" userId="e9c51856-898c-4df0-9c02-75abddc86fc0" providerId="ADAL" clId="{1D467519-AD7D-C348-ACB9-9F89C9671F16}" dt="2024-09-06T15:10:12.050" v="1154" actId="1076"/>
          <ac:spMkLst>
            <pc:docMk/>
            <pc:sldMk cId="262707162" sldId="268"/>
            <ac:spMk id="10" creationId="{34AAC0CA-14B5-8AC9-C3B0-171CE40985F6}"/>
          </ac:spMkLst>
        </pc:spChg>
        <pc:spChg chg="add mod">
          <ac:chgData name="MATTEO REPETTO" userId="e9c51856-898c-4df0-9c02-75abddc86fc0" providerId="ADAL" clId="{1D467519-AD7D-C348-ACB9-9F89C9671F16}" dt="2024-10-01T06:15:09.671" v="2770" actId="1036"/>
          <ac:spMkLst>
            <pc:docMk/>
            <pc:sldMk cId="262707162" sldId="268"/>
            <ac:spMk id="11" creationId="{C42A9C42-B8D0-6DB0-925A-F426C77C07A1}"/>
          </ac:spMkLst>
        </pc:spChg>
        <pc:spChg chg="add del mod">
          <ac:chgData name="MATTEO REPETTO" userId="e9c51856-898c-4df0-9c02-75abddc86fc0" providerId="ADAL" clId="{1D467519-AD7D-C348-ACB9-9F89C9671F16}" dt="2024-09-30T12:28:18.593" v="2743"/>
          <ac:spMkLst>
            <pc:docMk/>
            <pc:sldMk cId="262707162" sldId="268"/>
            <ac:spMk id="12" creationId="{32153ECD-45F6-489C-73C3-694108263CA4}"/>
          </ac:spMkLst>
        </pc:spChg>
        <pc:spChg chg="add mod">
          <ac:chgData name="MATTEO REPETTO" userId="e9c51856-898c-4df0-9c02-75abddc86fc0" providerId="ADAL" clId="{1D467519-AD7D-C348-ACB9-9F89C9671F16}" dt="2024-10-01T06:15:25.129" v="2777" actId="1076"/>
          <ac:spMkLst>
            <pc:docMk/>
            <pc:sldMk cId="262707162" sldId="268"/>
            <ac:spMk id="13" creationId="{A31251EB-A123-4C75-7F71-C4B4329D057B}"/>
          </ac:spMkLst>
        </pc:spChg>
        <pc:spChg chg="add mod">
          <ac:chgData name="MATTEO REPETTO" userId="e9c51856-898c-4df0-9c02-75abddc86fc0" providerId="ADAL" clId="{1D467519-AD7D-C348-ACB9-9F89C9671F16}" dt="2024-09-30T12:31:05.213" v="2760" actId="1076"/>
          <ac:spMkLst>
            <pc:docMk/>
            <pc:sldMk cId="262707162" sldId="268"/>
            <ac:spMk id="16" creationId="{6F64D64B-40F4-71F3-5EB3-A561CA88AE85}"/>
          </ac:spMkLst>
        </pc:spChg>
        <pc:picChg chg="add mod">
          <ac:chgData name="MATTEO REPETTO" userId="e9c51856-898c-4df0-9c02-75abddc86fc0" providerId="ADAL" clId="{1D467519-AD7D-C348-ACB9-9F89C9671F16}" dt="2024-09-06T15:07:40.728" v="1098" actId="1076"/>
          <ac:picMkLst>
            <pc:docMk/>
            <pc:sldMk cId="262707162" sldId="268"/>
            <ac:picMk id="7" creationId="{F84240EA-A9D9-8979-9785-7C2D48A3C6AA}"/>
          </ac:picMkLst>
        </pc:picChg>
        <pc:picChg chg="add mod">
          <ac:chgData name="MATTEO REPETTO" userId="e9c51856-898c-4df0-9c02-75abddc86fc0" providerId="ADAL" clId="{1D467519-AD7D-C348-ACB9-9F89C9671F16}" dt="2024-10-01T06:15:09.671" v="2770" actId="1036"/>
          <ac:picMkLst>
            <pc:docMk/>
            <pc:sldMk cId="262707162" sldId="268"/>
            <ac:picMk id="8" creationId="{666842B3-2F96-B30A-CA93-27A9E7137AAE}"/>
          </ac:picMkLst>
        </pc:picChg>
        <pc:picChg chg="add mod">
          <ac:chgData name="MATTEO REPETTO" userId="e9c51856-898c-4df0-9c02-75abddc86fc0" providerId="ADAL" clId="{1D467519-AD7D-C348-ACB9-9F89C9671F16}" dt="2024-10-01T06:15:25.129" v="2777" actId="1076"/>
          <ac:picMkLst>
            <pc:docMk/>
            <pc:sldMk cId="262707162" sldId="268"/>
            <ac:picMk id="15" creationId="{7F78814B-807C-9018-3532-C16D91773E56}"/>
          </ac:picMkLst>
        </pc:picChg>
        <pc:picChg chg="add mod">
          <ac:chgData name="MATTEO REPETTO" userId="e9c51856-898c-4df0-9c02-75abddc86fc0" providerId="ADAL" clId="{1D467519-AD7D-C348-ACB9-9F89C9671F16}" dt="2024-10-01T06:14:58.096" v="2766" actId="1076"/>
          <ac:picMkLst>
            <pc:docMk/>
            <pc:sldMk cId="262707162" sldId="268"/>
            <ac:picMk id="18" creationId="{09C26BD7-B959-56B8-69AF-73F0AF5DE827}"/>
          </ac:picMkLst>
        </pc:picChg>
      </pc:sldChg>
      <pc:sldChg chg="modNotesTx">
        <pc:chgData name="MATTEO REPETTO" userId="e9c51856-898c-4df0-9c02-75abddc86fc0" providerId="ADAL" clId="{1D467519-AD7D-C348-ACB9-9F89C9671F16}" dt="2024-09-19T07:39:52.682" v="2719" actId="20577"/>
        <pc:sldMkLst>
          <pc:docMk/>
          <pc:sldMk cId="3201127017" sldId="269"/>
        </pc:sldMkLst>
      </pc:sldChg>
    </pc:docChg>
  </pc:docChgLst>
  <pc:docChgLst>
    <pc:chgData name="Matteo Repetto" userId="e9c51856-898c-4df0-9c02-75abddc86fc0" providerId="ADAL" clId="{1D467519-AD7D-C348-ACB9-9F89C9671F16}"/>
    <pc:docChg chg="undo custSel addSld modSld">
      <pc:chgData name="Matteo Repetto" userId="e9c51856-898c-4df0-9c02-75abddc86fc0" providerId="ADAL" clId="{1D467519-AD7D-C348-ACB9-9F89C9671F16}" dt="2024-09-18T22:20:51.804" v="11411" actId="20577"/>
      <pc:docMkLst>
        <pc:docMk/>
      </pc:docMkLst>
      <pc:sldChg chg="modSp mod modNotesTx">
        <pc:chgData name="Matteo Repetto" userId="e9c51856-898c-4df0-9c02-75abddc86fc0" providerId="ADAL" clId="{1D467519-AD7D-C348-ACB9-9F89C9671F16}" dt="2024-09-18T13:06:08.005" v="915" actId="20577"/>
        <pc:sldMkLst>
          <pc:docMk/>
          <pc:sldMk cId="565417230" sldId="256"/>
        </pc:sldMkLst>
        <pc:spChg chg="mod">
          <ac:chgData name="Matteo Repetto" userId="e9c51856-898c-4df0-9c02-75abddc86fc0" providerId="ADAL" clId="{1D467519-AD7D-C348-ACB9-9F89C9671F16}" dt="2024-09-06T15:29:26.041" v="92" actId="20577"/>
          <ac:spMkLst>
            <pc:docMk/>
            <pc:sldMk cId="565417230" sldId="256"/>
            <ac:spMk id="2" creationId="{074E6D2C-3FB7-EDBC-A1AF-6094EE1872A1}"/>
          </ac:spMkLst>
        </pc:spChg>
        <pc:spChg chg="mod">
          <ac:chgData name="Matteo Repetto" userId="e9c51856-898c-4df0-9c02-75abddc86fc0" providerId="ADAL" clId="{1D467519-AD7D-C348-ACB9-9F89C9671F16}" dt="2024-09-06T15:28:55.390" v="40" actId="14100"/>
          <ac:spMkLst>
            <pc:docMk/>
            <pc:sldMk cId="565417230" sldId="256"/>
            <ac:spMk id="3" creationId="{B7D80E77-8FD8-07F5-CF33-AEF8D3BC1EA9}"/>
          </ac:spMkLst>
        </pc:spChg>
      </pc:sldChg>
      <pc:sldChg chg="modNotesTx">
        <pc:chgData name="Matteo Repetto" userId="e9c51856-898c-4df0-9c02-75abddc86fc0" providerId="ADAL" clId="{1D467519-AD7D-C348-ACB9-9F89C9671F16}" dt="2024-09-18T13:10:32.678" v="1213" actId="20577"/>
        <pc:sldMkLst>
          <pc:docMk/>
          <pc:sldMk cId="1312745312" sldId="257"/>
        </pc:sldMkLst>
      </pc:sldChg>
      <pc:sldChg chg="modNotesTx">
        <pc:chgData name="Matteo Repetto" userId="e9c51856-898c-4df0-9c02-75abddc86fc0" providerId="ADAL" clId="{1D467519-AD7D-C348-ACB9-9F89C9671F16}" dt="2024-09-18T13:35:17.955" v="3018" actId="20577"/>
        <pc:sldMkLst>
          <pc:docMk/>
          <pc:sldMk cId="2827511140" sldId="258"/>
        </pc:sldMkLst>
      </pc:sldChg>
      <pc:sldChg chg="modNotesTx">
        <pc:chgData name="Matteo Repetto" userId="e9c51856-898c-4df0-9c02-75abddc86fc0" providerId="ADAL" clId="{1D467519-AD7D-C348-ACB9-9F89C9671F16}" dt="2024-09-18T13:29:41.076" v="2862" actId="20577"/>
        <pc:sldMkLst>
          <pc:docMk/>
          <pc:sldMk cId="309754496" sldId="260"/>
        </pc:sldMkLst>
      </pc:sldChg>
      <pc:sldChg chg="modNotesTx">
        <pc:chgData name="Matteo Repetto" userId="e9c51856-898c-4df0-9c02-75abddc86fc0" providerId="ADAL" clId="{1D467519-AD7D-C348-ACB9-9F89C9671F16}" dt="2024-09-18T13:42:29.519" v="3429" actId="20577"/>
        <pc:sldMkLst>
          <pc:docMk/>
          <pc:sldMk cId="64665323" sldId="261"/>
        </pc:sldMkLst>
      </pc:sldChg>
      <pc:sldChg chg="modNotesTx">
        <pc:chgData name="Matteo Repetto" userId="e9c51856-898c-4df0-9c02-75abddc86fc0" providerId="ADAL" clId="{1D467519-AD7D-C348-ACB9-9F89C9671F16}" dt="2024-09-18T16:13:45.050" v="3964" actId="20577"/>
        <pc:sldMkLst>
          <pc:docMk/>
          <pc:sldMk cId="4037370455" sldId="262"/>
        </pc:sldMkLst>
      </pc:sldChg>
      <pc:sldChg chg="modNotesTx">
        <pc:chgData name="Matteo Repetto" userId="e9c51856-898c-4df0-9c02-75abddc86fc0" providerId="ADAL" clId="{1D467519-AD7D-C348-ACB9-9F89C9671F16}" dt="2024-09-18T16:18:54.455" v="4680" actId="20577"/>
        <pc:sldMkLst>
          <pc:docMk/>
          <pc:sldMk cId="579094500" sldId="263"/>
        </pc:sldMkLst>
      </pc:sldChg>
      <pc:sldChg chg="modNotesTx">
        <pc:chgData name="Matteo Repetto" userId="e9c51856-898c-4df0-9c02-75abddc86fc0" providerId="ADAL" clId="{1D467519-AD7D-C348-ACB9-9F89C9671F16}" dt="2024-09-18T22:14:59.722" v="10404" actId="20577"/>
        <pc:sldMkLst>
          <pc:docMk/>
          <pc:sldMk cId="58239928" sldId="264"/>
        </pc:sldMkLst>
      </pc:sldChg>
      <pc:sldChg chg="modNotesTx">
        <pc:chgData name="Matteo Repetto" userId="e9c51856-898c-4df0-9c02-75abddc86fc0" providerId="ADAL" clId="{1D467519-AD7D-C348-ACB9-9F89C9671F16}" dt="2024-09-18T16:23:45.494" v="4980" actId="20577"/>
        <pc:sldMkLst>
          <pc:docMk/>
          <pc:sldMk cId="2449851477" sldId="265"/>
        </pc:sldMkLst>
      </pc:sldChg>
      <pc:sldChg chg="modNotesTx">
        <pc:chgData name="Matteo Repetto" userId="e9c51856-898c-4df0-9c02-75abddc86fc0" providerId="ADAL" clId="{1D467519-AD7D-C348-ACB9-9F89C9671F16}" dt="2024-09-18T16:29:39.396" v="5963" actId="20577"/>
        <pc:sldMkLst>
          <pc:docMk/>
          <pc:sldMk cId="3186031548" sldId="266"/>
        </pc:sldMkLst>
      </pc:sldChg>
      <pc:sldChg chg="modAnim modNotesTx">
        <pc:chgData name="Matteo Repetto" userId="e9c51856-898c-4df0-9c02-75abddc86fc0" providerId="ADAL" clId="{1D467519-AD7D-C348-ACB9-9F89C9671F16}" dt="2024-09-18T22:11:11.951" v="9640" actId="20577"/>
        <pc:sldMkLst>
          <pc:docMk/>
          <pc:sldMk cId="3104310141" sldId="267"/>
        </pc:sldMkLst>
      </pc:sldChg>
      <pc:sldChg chg="modNotesTx">
        <pc:chgData name="Matteo Repetto" userId="e9c51856-898c-4df0-9c02-75abddc86fc0" providerId="ADAL" clId="{1D467519-AD7D-C348-ACB9-9F89C9671F16}" dt="2024-09-18T22:20:51.804" v="11411" actId="20577"/>
        <pc:sldMkLst>
          <pc:docMk/>
          <pc:sldMk cId="262707162" sldId="268"/>
        </pc:sldMkLst>
      </pc:sldChg>
      <pc:sldChg chg="addSp delSp modSp add mod delAnim modAnim modNotesTx">
        <pc:chgData name="Matteo Repetto" userId="e9c51856-898c-4df0-9c02-75abddc86fc0" providerId="ADAL" clId="{1D467519-AD7D-C348-ACB9-9F89C9671F16}" dt="2024-09-18T22:03:44.421" v="8234" actId="20577"/>
        <pc:sldMkLst>
          <pc:docMk/>
          <pc:sldMk cId="3201127017" sldId="269"/>
        </pc:sldMkLst>
        <pc:spChg chg="del">
          <ac:chgData name="Matteo Repetto" userId="e9c51856-898c-4df0-9c02-75abddc86fc0" providerId="ADAL" clId="{1D467519-AD7D-C348-ACB9-9F89C9671F16}" dt="2024-09-15T08:29:24.474" v="472" actId="478"/>
          <ac:spMkLst>
            <pc:docMk/>
            <pc:sldMk cId="3201127017" sldId="269"/>
            <ac:spMk id="7" creationId="{3B7146B0-A09F-530B-2350-1C53472A5441}"/>
          </ac:spMkLst>
        </pc:spChg>
        <pc:spChg chg="del">
          <ac:chgData name="Matteo Repetto" userId="e9c51856-898c-4df0-9c02-75abddc86fc0" providerId="ADAL" clId="{1D467519-AD7D-C348-ACB9-9F89C9671F16}" dt="2024-09-15T08:29:26.444" v="473" actId="478"/>
          <ac:spMkLst>
            <pc:docMk/>
            <pc:sldMk cId="3201127017" sldId="269"/>
            <ac:spMk id="11" creationId="{15637513-E898-9162-CFCF-6989344039B4}"/>
          </ac:spMkLst>
        </pc:spChg>
        <pc:picChg chg="add del mod">
          <ac:chgData name="Matteo Repetto" userId="e9c51856-898c-4df0-9c02-75abddc86fc0" providerId="ADAL" clId="{1D467519-AD7D-C348-ACB9-9F89C9671F16}" dt="2024-09-15T08:31:23.256" v="498" actId="478"/>
          <ac:picMkLst>
            <pc:docMk/>
            <pc:sldMk cId="3201127017" sldId="269"/>
            <ac:picMk id="5" creationId="{EB412731-B45A-A475-9FE1-8BE7FE8770F8}"/>
          </ac:picMkLst>
        </pc:picChg>
        <pc:picChg chg="mod">
          <ac:chgData name="Matteo Repetto" userId="e9c51856-898c-4df0-9c02-75abddc86fc0" providerId="ADAL" clId="{1D467519-AD7D-C348-ACB9-9F89C9671F16}" dt="2024-09-15T08:31:17.133" v="497" actId="1036"/>
          <ac:picMkLst>
            <pc:docMk/>
            <pc:sldMk cId="3201127017" sldId="269"/>
            <ac:picMk id="6" creationId="{C4CA0F3B-C92A-D118-6125-7A6E4E2E4EA1}"/>
          </ac:picMkLst>
        </pc:picChg>
        <pc:picChg chg="add del mod">
          <ac:chgData name="Matteo Repetto" userId="e9c51856-898c-4df0-9c02-75abddc86fc0" providerId="ADAL" clId="{1D467519-AD7D-C348-ACB9-9F89C9671F16}" dt="2024-09-15T08:30:36.366" v="481" actId="14826"/>
          <ac:picMkLst>
            <pc:docMk/>
            <pc:sldMk cId="3201127017" sldId="269"/>
            <ac:picMk id="8" creationId="{BDDA4983-E01B-02F5-1414-5DABE0F8A92A}"/>
          </ac:picMkLst>
        </pc:picChg>
        <pc:picChg chg="add del mod">
          <ac:chgData name="Matteo Repetto" userId="e9c51856-898c-4df0-9c02-75abddc86fc0" providerId="ADAL" clId="{1D467519-AD7D-C348-ACB9-9F89C9671F16}" dt="2024-09-15T08:39:27.937" v="510" actId="478"/>
          <ac:picMkLst>
            <pc:docMk/>
            <pc:sldMk cId="3201127017" sldId="269"/>
            <ac:picMk id="10" creationId="{18D11DF9-2904-5105-208A-C330DCDB57EC}"/>
          </ac:picMkLst>
        </pc:picChg>
        <pc:picChg chg="del">
          <ac:chgData name="Matteo Repetto" userId="e9c51856-898c-4df0-9c02-75abddc86fc0" providerId="ADAL" clId="{1D467519-AD7D-C348-ACB9-9F89C9671F16}" dt="2024-09-15T08:29:30.395" v="475" actId="478"/>
          <ac:picMkLst>
            <pc:docMk/>
            <pc:sldMk cId="3201127017" sldId="269"/>
            <ac:picMk id="13" creationId="{590F6729-4E57-B531-D38F-42D7DE33AFE1}"/>
          </ac:picMkLst>
        </pc:picChg>
        <pc:picChg chg="add del mod">
          <ac:chgData name="Matteo Repetto" userId="e9c51856-898c-4df0-9c02-75abddc86fc0" providerId="ADAL" clId="{1D467519-AD7D-C348-ACB9-9F89C9671F16}" dt="2024-09-15T08:39:30.852" v="511" actId="478"/>
          <ac:picMkLst>
            <pc:docMk/>
            <pc:sldMk cId="3201127017" sldId="269"/>
            <ac:picMk id="14" creationId="{44F7CCED-C8DB-1C64-FCA6-D0984CB74AD8}"/>
          </ac:picMkLst>
        </pc:picChg>
        <pc:picChg chg="del">
          <ac:chgData name="Matteo Repetto" userId="e9c51856-898c-4df0-9c02-75abddc86fc0" providerId="ADAL" clId="{1D467519-AD7D-C348-ACB9-9F89C9671F16}" dt="2024-09-15T08:29:28.217" v="474" actId="478"/>
          <ac:picMkLst>
            <pc:docMk/>
            <pc:sldMk cId="3201127017" sldId="269"/>
            <ac:picMk id="15" creationId="{04D96ADD-4171-B46C-78FE-C1DC31B04E95}"/>
          </ac:picMkLst>
        </pc:picChg>
        <pc:picChg chg="add del mod">
          <ac:chgData name="Matteo Repetto" userId="e9c51856-898c-4df0-9c02-75abddc86fc0" providerId="ADAL" clId="{1D467519-AD7D-C348-ACB9-9F89C9671F16}" dt="2024-09-15T08:39:26.649" v="509" actId="478"/>
          <ac:picMkLst>
            <pc:docMk/>
            <pc:sldMk cId="3201127017" sldId="269"/>
            <ac:picMk id="17" creationId="{BCE16CAA-AA8B-723B-D456-984C812E126F}"/>
          </ac:picMkLst>
        </pc:picChg>
        <pc:picChg chg="add del mod">
          <ac:chgData name="Matteo Repetto" userId="e9c51856-898c-4df0-9c02-75abddc86fc0" providerId="ADAL" clId="{1D467519-AD7D-C348-ACB9-9F89C9671F16}" dt="2024-09-15T08:47:32.350" v="523" actId="478"/>
          <ac:picMkLst>
            <pc:docMk/>
            <pc:sldMk cId="3201127017" sldId="269"/>
            <ac:picMk id="19" creationId="{68FBAEDA-69B7-2780-4DAF-58DE286B65AE}"/>
          </ac:picMkLst>
        </pc:picChg>
        <pc:picChg chg="add del mod">
          <ac:chgData name="Matteo Repetto" userId="e9c51856-898c-4df0-9c02-75abddc86fc0" providerId="ADAL" clId="{1D467519-AD7D-C348-ACB9-9F89C9671F16}" dt="2024-09-15T08:47:31.065" v="522" actId="478"/>
          <ac:picMkLst>
            <pc:docMk/>
            <pc:sldMk cId="3201127017" sldId="269"/>
            <ac:picMk id="21" creationId="{D0AA7D7E-74EE-E579-84F0-D2EFDD647D3E}"/>
          </ac:picMkLst>
        </pc:picChg>
        <pc:picChg chg="add del mod">
          <ac:chgData name="Matteo Repetto" userId="e9c51856-898c-4df0-9c02-75abddc86fc0" providerId="ADAL" clId="{1D467519-AD7D-C348-ACB9-9F89C9671F16}" dt="2024-09-15T08:47:29.811" v="521" actId="478"/>
          <ac:picMkLst>
            <pc:docMk/>
            <pc:sldMk cId="3201127017" sldId="269"/>
            <ac:picMk id="23" creationId="{32A2BFE0-C6AC-B9F1-5913-F970011B4D15}"/>
          </ac:picMkLst>
        </pc:picChg>
        <pc:picChg chg="add mod modVis">
          <ac:chgData name="Matteo Repetto" userId="e9c51856-898c-4df0-9c02-75abddc86fc0" providerId="ADAL" clId="{1D467519-AD7D-C348-ACB9-9F89C9671F16}" dt="2024-09-15T18:11:08.981" v="712" actId="1076"/>
          <ac:picMkLst>
            <pc:docMk/>
            <pc:sldMk cId="3201127017" sldId="269"/>
            <ac:picMk id="25" creationId="{7DCC7743-47FC-1332-240C-398AD9FD890F}"/>
          </ac:picMkLst>
        </pc:picChg>
        <pc:picChg chg="add mod modVis">
          <ac:chgData name="Matteo Repetto" userId="e9c51856-898c-4df0-9c02-75abddc86fc0" providerId="ADAL" clId="{1D467519-AD7D-C348-ACB9-9F89C9671F16}" dt="2024-09-15T18:11:29.112" v="718" actId="14429"/>
          <ac:picMkLst>
            <pc:docMk/>
            <pc:sldMk cId="3201127017" sldId="269"/>
            <ac:picMk id="27" creationId="{7C10279A-51D5-404E-AF8F-01EB3FE20B0F}"/>
          </ac:picMkLst>
        </pc:picChg>
        <pc:picChg chg="add mod modVis">
          <ac:chgData name="Matteo Repetto" userId="e9c51856-898c-4df0-9c02-75abddc86fc0" providerId="ADAL" clId="{1D467519-AD7D-C348-ACB9-9F89C9671F16}" dt="2024-09-15T18:14:02.776" v="731" actId="14429"/>
          <ac:picMkLst>
            <pc:docMk/>
            <pc:sldMk cId="3201127017" sldId="269"/>
            <ac:picMk id="29" creationId="{A310273A-7DD6-1015-D77A-382FF9527CDB}"/>
          </ac:picMkLst>
        </pc:picChg>
        <pc:picChg chg="add del mod">
          <ac:chgData name="Matteo Repetto" userId="e9c51856-898c-4df0-9c02-75abddc86fc0" providerId="ADAL" clId="{1D467519-AD7D-C348-ACB9-9F89C9671F16}" dt="2024-09-15T18:06:11.575" v="684" actId="478"/>
          <ac:picMkLst>
            <pc:docMk/>
            <pc:sldMk cId="3201127017" sldId="269"/>
            <ac:picMk id="30" creationId="{6AB9CE18-9B04-759F-5C4D-59C84EC43D20}"/>
          </ac:picMkLst>
        </pc:picChg>
        <pc:picChg chg="add del mod modVis">
          <ac:chgData name="Matteo Repetto" userId="e9c51856-898c-4df0-9c02-75abddc86fc0" providerId="ADAL" clId="{1D467519-AD7D-C348-ACB9-9F89C9671F16}" dt="2024-09-15T18:13:24.748" v="728" actId="478"/>
          <ac:picMkLst>
            <pc:docMk/>
            <pc:sldMk cId="3201127017" sldId="269"/>
            <ac:picMk id="31" creationId="{EFAAC8CB-5F42-40EA-DF0D-7236A7C74DE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F6780-CBC7-A047-BE11-5561572E1B7E}" type="datetimeFigureOut">
              <a:rPr lang="en-IT" smtClean="0"/>
              <a:t>30/09/24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DD219-2FB6-104E-A41D-0C856A2AC39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67856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 everybody. In this pitch I’m going to share with you some thoughts about cyber-security fragmentation in interconnected digital ecosystems.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D219-2FB6-104E-A41D-0C856A2AC39E}" type="slidenum">
              <a:rPr lang="en-IT" smtClean="0"/>
              <a:t>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53130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in our vision we need a </a:t>
            </a:r>
            <a:r>
              <a:rPr lang="en-US" b="1" dirty="0"/>
              <a:t>digital twin</a:t>
            </a:r>
            <a:r>
              <a:rPr lang="en-US" dirty="0"/>
              <a:t>, which is something more than a plain digital twin of the digital components that we can exercise with attack patterns. We need </a:t>
            </a:r>
            <a:r>
              <a:rPr lang="en-US" b="1" dirty="0"/>
              <a:t>CYBERSECURITY digital twins</a:t>
            </a:r>
            <a:r>
              <a:rPr lang="en-US" dirty="0"/>
              <a:t>, which include </a:t>
            </a:r>
            <a:r>
              <a:rPr lang="en-US" b="1" dirty="0"/>
              <a:t>attack models that provide pervasive visibility, proactive identification of vulnerabilities and attacks, and adaptivity to ever-evolving environments</a:t>
            </a:r>
            <a:r>
              <a:rPr lang="en-US" dirty="0"/>
              <a:t>. These three features will </a:t>
            </a:r>
            <a:r>
              <a:rPr lang="en-US" b="1" dirty="0"/>
              <a:t>improve existing monitoring, detection, response, and hunting processes</a:t>
            </a:r>
            <a:r>
              <a:rPr lang="en-US" dirty="0"/>
              <a:t>.</a:t>
            </a:r>
          </a:p>
          <a:p>
            <a:r>
              <a:rPr lang="en-US" dirty="0"/>
              <a:t>Indeed:</a:t>
            </a:r>
          </a:p>
          <a:p>
            <a:r>
              <a:rPr lang="en-US" dirty="0"/>
              <a:t>- </a:t>
            </a:r>
            <a:r>
              <a:rPr lang="en-US" b="1" dirty="0"/>
              <a:t>pervasive monitoring </a:t>
            </a:r>
            <a:r>
              <a:rPr lang="en-US" dirty="0"/>
              <a:t>across the whole chain (mediated by access control and opacity) will give </a:t>
            </a:r>
            <a:r>
              <a:rPr lang="en-US" b="1" dirty="0"/>
              <a:t>improved visibility and awareness </a:t>
            </a:r>
            <a:r>
              <a:rPr lang="en-US" dirty="0"/>
              <a:t>over the on-going scenario;</a:t>
            </a:r>
          </a:p>
          <a:p>
            <a:pPr marL="171450" indent="-171450">
              <a:buFontTx/>
              <a:buChar char="-"/>
            </a:pPr>
            <a:r>
              <a:rPr lang="en-US" b="1" dirty="0"/>
              <a:t>adaptive monitoring </a:t>
            </a:r>
            <a:r>
              <a:rPr lang="en-US" dirty="0"/>
              <a:t>implies the ability to </a:t>
            </a:r>
            <a:r>
              <a:rPr lang="en-US" b="1" dirty="0"/>
              <a:t>automatically derive parsers that adapts to new data formats </a:t>
            </a:r>
            <a:r>
              <a:rPr lang="en-US" dirty="0"/>
              <a:t>(for instance, data logs and system metrics);</a:t>
            </a:r>
          </a:p>
          <a:p>
            <a:pPr marL="171450" indent="-171450">
              <a:buFontTx/>
              <a:buChar char="-"/>
            </a:pPr>
            <a:r>
              <a:rPr lang="en-US" b="1" dirty="0"/>
              <a:t>proactive detection </a:t>
            </a:r>
            <a:r>
              <a:rPr lang="en-US" dirty="0"/>
              <a:t>is the ability </a:t>
            </a:r>
            <a:r>
              <a:rPr lang="en-US" b="1" dirty="0"/>
              <a:t>to infer the evolution of attacks and the presence of new vulnerabilities and threats </a:t>
            </a:r>
            <a:r>
              <a:rPr lang="en-US" dirty="0"/>
              <a:t>by matching known attack models to the underlying environment;</a:t>
            </a:r>
          </a:p>
          <a:p>
            <a:pPr marL="171450" indent="-171450">
              <a:buFontTx/>
              <a:buChar char="-"/>
            </a:pPr>
            <a:r>
              <a:rPr lang="en-US" b="1" dirty="0"/>
              <a:t>adaptive detection </a:t>
            </a:r>
            <a:r>
              <a:rPr lang="en-US" dirty="0"/>
              <a:t>implies the ability to </a:t>
            </a:r>
            <a:r>
              <a:rPr lang="en-US" b="1" dirty="0"/>
              <a:t>automatically adapt threat intelligence to similar scenarios</a:t>
            </a:r>
            <a:r>
              <a:rPr lang="en-US" b="0" dirty="0"/>
              <a:t>, for instance to derive IoC from TTP;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b="1" dirty="0"/>
              <a:t>pervasive response </a:t>
            </a:r>
            <a:r>
              <a:rPr lang="en-US" dirty="0"/>
              <a:t>is somehow </a:t>
            </a:r>
            <a:r>
              <a:rPr lang="en-US" b="1" dirty="0"/>
              <a:t>complementary to pervasive monitoring</a:t>
            </a:r>
            <a:r>
              <a:rPr lang="en-US" dirty="0"/>
              <a:t>, and entails </a:t>
            </a:r>
            <a:r>
              <a:rPr lang="en-US" b="1" dirty="0"/>
              <a:t>fine-grained controls scattered around the system</a:t>
            </a:r>
            <a:r>
              <a:rPr lang="en-US" dirty="0"/>
              <a:t>, so to block or mitigate attacks as close as possible to their source;</a:t>
            </a:r>
          </a:p>
          <a:p>
            <a:pPr marL="171450" indent="-171450">
              <a:buFontTx/>
              <a:buChar char="-"/>
            </a:pPr>
            <a:r>
              <a:rPr lang="en-US" b="1" dirty="0"/>
              <a:t>adaptive response </a:t>
            </a:r>
            <a:r>
              <a:rPr lang="en-US" dirty="0"/>
              <a:t>is again the ability to </a:t>
            </a:r>
            <a:r>
              <a:rPr lang="en-US" b="1" dirty="0"/>
              <a:t>automatically derive playbooks and tailor them </a:t>
            </a:r>
            <a:r>
              <a:rPr lang="en-US" dirty="0"/>
              <a:t>to evolving scenarios;</a:t>
            </a:r>
          </a:p>
          <a:p>
            <a:pPr marL="171450" indent="-171450">
              <a:buFontTx/>
              <a:buChar char="-"/>
            </a:pPr>
            <a:r>
              <a:rPr lang="en-US" b="1" dirty="0"/>
              <a:t>threat hunting </a:t>
            </a:r>
            <a:r>
              <a:rPr lang="en-US" dirty="0"/>
              <a:t>is perhaps the </a:t>
            </a:r>
            <a:r>
              <a:rPr lang="en-US" b="1" dirty="0"/>
              <a:t>most challenging aspect</a:t>
            </a:r>
            <a:r>
              <a:rPr lang="en-US" dirty="0"/>
              <a:t>, implying the possibility to leverage the cybersecurity digital twin to </a:t>
            </a:r>
            <a:r>
              <a:rPr lang="en-US" b="1" dirty="0"/>
              <a:t>make hypothesis and verify them without disrupting operations </a:t>
            </a:r>
            <a:r>
              <a:rPr lang="en-US" dirty="0"/>
              <a:t>in the underlying system; it exploits a </a:t>
            </a:r>
            <a:r>
              <a:rPr lang="en-US" b="1" dirty="0"/>
              <a:t>mix of predictive and adaptive capabilities to proactively understand how attackers can penetrate and move around </a:t>
            </a:r>
            <a:r>
              <a:rPr lang="en-US" dirty="0"/>
              <a:t>the chain.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D219-2FB6-104E-A41D-0C856A2AC39E}" type="slidenum">
              <a:rPr lang="en-IT" smtClean="0"/>
              <a:t>10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0126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challenging vision, but we are already working on it. </a:t>
            </a:r>
            <a:r>
              <a:rPr lang="en-US" b="1" dirty="0"/>
              <a:t>The MIRANDA project </a:t>
            </a:r>
            <a:r>
              <a:rPr lang="en-US" dirty="0"/>
              <a:t>is a recently-started </a:t>
            </a:r>
            <a:r>
              <a:rPr lang="en-US" b="1" dirty="0"/>
              <a:t>EU project </a:t>
            </a:r>
            <a:r>
              <a:rPr lang="en-US" dirty="0"/>
              <a:t>that aims at providing </a:t>
            </a:r>
            <a:r>
              <a:rPr lang="en-US" b="1" dirty="0"/>
              <a:t>more collaboration and federation</a:t>
            </a:r>
            <a:r>
              <a:rPr lang="en-US" dirty="0"/>
              <a:t> for security operations across digital service chains. It provides several </a:t>
            </a:r>
            <a:r>
              <a:rPr lang="en-US" b="1" dirty="0"/>
              <a:t>benefits to the FIWARE world</a:t>
            </a:r>
            <a:r>
              <a:rPr lang="en-US" dirty="0"/>
              <a:t>:</a:t>
            </a:r>
          </a:p>
          <a:p>
            <a:pPr marL="171450" indent="-171450">
              <a:buFontTx/>
              <a:buChar char="-"/>
            </a:pPr>
            <a:r>
              <a:rPr lang="en-US" b="1" dirty="0"/>
              <a:t>public APIs for managing context discovery and security controls </a:t>
            </a:r>
            <a:r>
              <a:rPr lang="en-US" dirty="0"/>
              <a:t>across heterogeneous and, most of all, multi-ownership systems;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ability to </a:t>
            </a:r>
            <a:r>
              <a:rPr lang="en-US" b="1" dirty="0"/>
              <a:t>predict threat and their propagation around the whole system</a:t>
            </a:r>
            <a:r>
              <a:rPr lang="en-US" b="0" dirty="0"/>
              <a:t>, not a single domain</a:t>
            </a:r>
            <a:r>
              <a:rPr lang="en-US" dirty="0"/>
              <a:t>. You’re </a:t>
            </a:r>
            <a:r>
              <a:rPr lang="en-US" b="1" dirty="0"/>
              <a:t>no more alone </a:t>
            </a:r>
            <a:r>
              <a:rPr lang="en-US" dirty="0"/>
              <a:t>in tackling cyber-attacks, but you have the possibility </a:t>
            </a:r>
            <a:r>
              <a:rPr lang="en-US" b="1" dirty="0"/>
              <a:t>to automatically interact with other domain</a:t>
            </a:r>
            <a:r>
              <a:rPr lang="en-US" dirty="0"/>
              <a:t> to create the </a:t>
            </a:r>
            <a:r>
              <a:rPr lang="en-US" b="1" dirty="0"/>
              <a:t>global picture, ask for remediation actions, and eradicate attacks </a:t>
            </a:r>
            <a:r>
              <a:rPr lang="en-US" dirty="0"/>
              <a:t>at their origin;</a:t>
            </a:r>
          </a:p>
          <a:p>
            <a:pPr marL="171450" indent="-171450">
              <a:buFontTx/>
              <a:buChar char="-"/>
            </a:pPr>
            <a:r>
              <a:rPr lang="en-US" b="1" dirty="0"/>
              <a:t>federation and trust management </a:t>
            </a:r>
            <a:r>
              <a:rPr lang="en-US" dirty="0"/>
              <a:t>are explicitly addressed by MIRANDA to create a </a:t>
            </a:r>
            <a:r>
              <a:rPr lang="en-US" b="1" dirty="0"/>
              <a:t>trustworthy and safe collaboration environment</a:t>
            </a:r>
            <a:r>
              <a:rPr lang="en-US" dirty="0"/>
              <a:t>. Federation builds on </a:t>
            </a:r>
            <a:r>
              <a:rPr lang="en-US" b="1" dirty="0"/>
              <a:t>zero-trust architecture </a:t>
            </a:r>
            <a:r>
              <a:rPr lang="en-US" dirty="0"/>
              <a:t>to address the </a:t>
            </a:r>
            <a:r>
              <a:rPr lang="en-US" b="1" dirty="0"/>
              <a:t>dynamic and unpredictable nature </a:t>
            </a:r>
            <a:r>
              <a:rPr lang="en-US" dirty="0"/>
              <a:t>of digital service chains; </a:t>
            </a:r>
            <a:r>
              <a:rPr lang="en-US" b="1" dirty="0"/>
              <a:t>trust management </a:t>
            </a:r>
            <a:r>
              <a:rPr lang="en-US" dirty="0"/>
              <a:t>is based on </a:t>
            </a:r>
            <a:r>
              <a:rPr lang="en-US" b="1" dirty="0"/>
              <a:t>existing business relationships, reputation, and continuous integrity verification to </a:t>
            </a:r>
            <a:r>
              <a:rPr lang="en-US" dirty="0"/>
              <a:t>create safe collaboration environments in all conditions.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D219-2FB6-104E-A41D-0C856A2AC39E}" type="slidenum">
              <a:rPr lang="en-IT" smtClean="0"/>
              <a:t>11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17463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MIRANDA project started on 1</a:t>
            </a:r>
            <a:r>
              <a:rPr lang="en-US" baseline="30000" dirty="0"/>
              <a:t>st</a:t>
            </a:r>
            <a:r>
              <a:rPr lang="en-US" dirty="0"/>
              <a:t> September 2024 and will run for 3 years. With a budget of more than 7 millions euros and 14 partners, the Consortium will validate and demonstrate its technologies in 3 Use Cases in Wolfsburg, Genoa, and Athens. Both are smart cities applications made of multiple services and infrastructures. </a:t>
            </a:r>
            <a:r>
              <a:rPr lang="en-US" b="1" dirty="0"/>
              <a:t>MIRANDA explicitly addresses the needs for security in multi-domain and multi-ownership systems, like those you can build with FIWARE technologies</a:t>
            </a:r>
            <a:r>
              <a:rPr lang="en-US" dirty="0"/>
              <a:t>. This is why I’m here today to introduce you the MIRANDA project, and I hope we can feed a continuous dialogue during and even after this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D219-2FB6-104E-A41D-0C856A2AC39E}" type="slidenum">
              <a:rPr lang="en-IT" smtClean="0"/>
              <a:t>12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67639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more information about MIRANDA, we can contact me, the Project Coordinator, and follow us on our social media. They are </a:t>
            </a:r>
            <a:r>
              <a:rPr lang="en-US" b="1" dirty="0"/>
              <a:t>just starting and still incomplete right now</a:t>
            </a:r>
            <a:r>
              <a:rPr lang="en-US" dirty="0"/>
              <a:t>, but they will be soon populated with all useful content and news in the following weeks.</a:t>
            </a:r>
          </a:p>
          <a:p>
            <a:endParaRPr lang="en-US" dirty="0"/>
          </a:p>
          <a:p>
            <a:r>
              <a:rPr lang="en-US" dirty="0"/>
              <a:t>I just conclude with the </a:t>
            </a:r>
            <a:r>
              <a:rPr lang="en-US" b="1" dirty="0"/>
              <a:t>take-away message </a:t>
            </a:r>
            <a:r>
              <a:rPr lang="en-US" dirty="0"/>
              <a:t>of my talk: </a:t>
            </a:r>
            <a:r>
              <a:rPr lang="en-US" b="1" dirty="0"/>
              <a:t>be aware of cyber-security implications behind interconnectedness. </a:t>
            </a:r>
            <a:r>
              <a:rPr lang="en-US" dirty="0"/>
              <a:t>Security is </a:t>
            </a:r>
            <a:r>
              <a:rPr lang="en-US" b="1" dirty="0"/>
              <a:t>a global and collaborative matter today</a:t>
            </a:r>
            <a:r>
              <a:rPr lang="en-US" dirty="0"/>
              <a:t>, and </a:t>
            </a:r>
            <a:r>
              <a:rPr lang="en-US" b="1" dirty="0"/>
              <a:t>you cannot fight alone </a:t>
            </a:r>
            <a:r>
              <a:rPr lang="en-US" dirty="0"/>
              <a:t>right the same way you cannot develop the whole components of your application from scratch. </a:t>
            </a:r>
            <a:r>
              <a:rPr lang="en-US" b="1" dirty="0"/>
              <a:t>Be prepared to integrate cybersecurity APIs in your digital services and products</a:t>
            </a:r>
            <a:r>
              <a:rPr lang="en-US" dirty="0"/>
              <a:t>. We’re pursuing standardization as an enabler of our ecosystem.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D219-2FB6-104E-A41D-0C856A2AC39E}" type="slidenum">
              <a:rPr lang="en-IT" smtClean="0"/>
              <a:t>13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78930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Today, </a:t>
            </a:r>
            <a:r>
              <a:rPr lang="en-US" b="1" dirty="0"/>
              <a:t>business is a matter of continuous innovation and anticipation of market needs</a:t>
            </a:r>
            <a:r>
              <a:rPr lang="en-US" dirty="0"/>
              <a:t>. If you want to </a:t>
            </a:r>
            <a:r>
              <a:rPr lang="en-US" b="1" dirty="0"/>
              <a:t>stay ahead of competitors</a:t>
            </a:r>
            <a:r>
              <a:rPr lang="en-US" dirty="0"/>
              <a:t>, you </a:t>
            </a:r>
            <a:r>
              <a:rPr lang="en-US" b="1" dirty="0"/>
              <a:t>don’t have to get stuck with your current technologies </a:t>
            </a:r>
            <a:r>
              <a:rPr lang="en-US" dirty="0"/>
              <a:t>and solutions, but you must be creative and think big. Of course, the main concerns are the feasibility of your ideas and the time to market.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D219-2FB6-104E-A41D-0C856A2AC39E}" type="slidenum">
              <a:rPr lang="en-IT" smtClean="0"/>
              <a:t>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61615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However, the </a:t>
            </a:r>
            <a:r>
              <a:rPr lang="en-US" b="1" dirty="0"/>
              <a:t>prevailing business paradigms is no more in-house development and operation </a:t>
            </a:r>
            <a:r>
              <a:rPr lang="en-US" dirty="0"/>
              <a:t>of the whole solutions, but there are plenty of applications, services, infrastructures, and even data  out there that you can compose and use to implement your own solution. </a:t>
            </a:r>
            <a:r>
              <a:rPr lang="en-US" b="1" dirty="0"/>
              <a:t>Data spaces and APIs ecosystems are growing all around</a:t>
            </a:r>
            <a:r>
              <a:rPr lang="en-US" dirty="0"/>
              <a:t>, and it is always easier to find, select, and integrate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D219-2FB6-104E-A41D-0C856A2AC39E}" type="slidenum">
              <a:rPr lang="en-IT" smtClean="0"/>
              <a:t>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778918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suppose, for instance, you have in mind a </a:t>
            </a:r>
            <a:r>
              <a:rPr lang="en-US" b="1" dirty="0"/>
              <a:t>new service in the smart city domain</a:t>
            </a:r>
            <a:r>
              <a:rPr lang="en-US" dirty="0"/>
              <a:t>. You </a:t>
            </a:r>
            <a:r>
              <a:rPr lang="en-US" b="1" dirty="0"/>
              <a:t>design</a:t>
            </a:r>
            <a:r>
              <a:rPr lang="en-US" dirty="0"/>
              <a:t> your service, make an inventory of </a:t>
            </a:r>
            <a:r>
              <a:rPr lang="en-US" b="1" dirty="0"/>
              <a:t>resources needed</a:t>
            </a:r>
            <a:r>
              <a:rPr lang="en-US" dirty="0"/>
              <a:t>, and select </a:t>
            </a:r>
            <a:r>
              <a:rPr lang="en-US" b="1" dirty="0"/>
              <a:t>providers</a:t>
            </a:r>
            <a:r>
              <a:rPr lang="en-US" dirty="0"/>
              <a:t> that fulfil your expectations in terms of features, cost, reliability, quality, and whatever business or technical requirement is worth for you. You then </a:t>
            </a:r>
            <a:r>
              <a:rPr lang="en-US" b="1" dirty="0"/>
              <a:t>get resources, configure and interconnect </a:t>
            </a:r>
            <a:r>
              <a:rPr lang="en-US" dirty="0"/>
              <a:t>them so that they exchange data, make remote calls, run applications, etc. </a:t>
            </a:r>
          </a:p>
          <a:p>
            <a:r>
              <a:rPr lang="en-US" b="1" dirty="0"/>
              <a:t>THIS WAY YOU CREATE A SERVICE CHAIN!</a:t>
            </a:r>
          </a:p>
          <a:p>
            <a:r>
              <a:rPr lang="en-US" dirty="0"/>
              <a:t>Finally, you operate your service like you could directly manage all resources, at least to a large extent. </a:t>
            </a:r>
          </a:p>
          <a:p>
            <a:endParaRPr lang="en-US" dirty="0"/>
          </a:p>
          <a:p>
            <a:r>
              <a:rPr lang="en-US" dirty="0"/>
              <a:t>Of course, </a:t>
            </a:r>
            <a:r>
              <a:rPr lang="en-US" b="1" dirty="0"/>
              <a:t>you are aware that there is something behind your control</a:t>
            </a:r>
            <a:r>
              <a:rPr lang="en-US" dirty="0"/>
              <a:t>. This is the case, for instance, for cloud resources, where you don’t have access to the physical infrastructure and you share it with other tenants. This is a common business practice, and definitely </a:t>
            </a:r>
            <a:r>
              <a:rPr lang="en-US" b="1" dirty="0"/>
              <a:t>you selected providers just because you trust them </a:t>
            </a:r>
            <a:r>
              <a:rPr lang="en-US" dirty="0"/>
              <a:t>and the kind of service they give you. But… do you know the meaning and impact of “recursion???”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D219-2FB6-104E-A41D-0C856A2AC39E}" type="slidenum">
              <a:rPr lang="en-IT" smtClean="0"/>
              <a:t>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16656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The same way you built your services with third parties’ resources, your providers likely do </a:t>
            </a:r>
            <a:r>
              <a:rPr lang="en-US" dirty="0"/>
              <a:t>as well in turn. You are </a:t>
            </a:r>
            <a:r>
              <a:rPr lang="en-US" b="1" dirty="0"/>
              <a:t>not aware of what there is behind your providers</a:t>
            </a:r>
            <a:r>
              <a:rPr lang="en-US" dirty="0"/>
              <a:t>, and this might give you false confidence about the control you have and the security of your assets. </a:t>
            </a:r>
            <a:r>
              <a:rPr lang="en-US" b="1" dirty="0"/>
              <a:t>The service chain is indeed much longer </a:t>
            </a:r>
            <a:r>
              <a:rPr lang="en-US" dirty="0"/>
              <a:t>and complicated that what you expected, and indeed, it is </a:t>
            </a:r>
            <a:r>
              <a:rPr lang="en-US" b="1" dirty="0"/>
              <a:t>not really a linear chain, but a mesh</a:t>
            </a:r>
            <a:r>
              <a:rPr lang="en-US" dirty="0"/>
              <a:t>. And the unpleasant thing is that </a:t>
            </a:r>
            <a:r>
              <a:rPr lang="en-US" b="1" dirty="0"/>
              <a:t>you don’t know it, </a:t>
            </a:r>
            <a:r>
              <a:rPr lang="en-US" dirty="0"/>
              <a:t>or, better, you only know it partially. </a:t>
            </a:r>
            <a:r>
              <a:rPr lang="en-US" b="1" dirty="0"/>
              <a:t>It may change over time</a:t>
            </a:r>
            <a:r>
              <a:rPr lang="en-US" dirty="0"/>
              <a:t>, because different providers are selected or new services are deployed. </a:t>
            </a:r>
            <a:r>
              <a:rPr lang="en-US" b="1" dirty="0"/>
              <a:t>It may grow</a:t>
            </a:r>
            <a:r>
              <a:rPr lang="en-US" dirty="0"/>
              <a:t>. </a:t>
            </a:r>
            <a:r>
              <a:rPr lang="en-US" b="1" dirty="0"/>
              <a:t>It may shrink</a:t>
            </a:r>
            <a:r>
              <a:rPr lang="en-US" dirty="0"/>
              <a:t>. </a:t>
            </a:r>
            <a:r>
              <a:rPr lang="en-US" b="1" dirty="0"/>
              <a:t>It may change topology and composition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D219-2FB6-104E-A41D-0C856A2AC39E}" type="slidenum">
              <a:rPr lang="en-IT" smtClean="0"/>
              <a:t>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854788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you are not unprepared! You deployed state-of-the-art security tools because </a:t>
            </a:r>
            <a:r>
              <a:rPr lang="en-US" b="1" dirty="0"/>
              <a:t>you know the Internet remains unsafe </a:t>
            </a:r>
            <a:r>
              <a:rPr lang="en-US" dirty="0"/>
              <a:t>and you </a:t>
            </a:r>
            <a:r>
              <a:rPr lang="en-US" b="1" dirty="0"/>
              <a:t>must be prepared to tackle attacks coming all around you</a:t>
            </a:r>
            <a:r>
              <a:rPr lang="en-US" dirty="0"/>
              <a:t>. </a:t>
            </a:r>
          </a:p>
          <a:p>
            <a:r>
              <a:rPr lang="en-US" dirty="0"/>
              <a:t>The are lots of </a:t>
            </a:r>
            <a:r>
              <a:rPr lang="en-US" b="1" dirty="0"/>
              <a:t>monitoring, detection, and enforcement tools</a:t>
            </a:r>
            <a:r>
              <a:rPr lang="en-US" dirty="0"/>
              <a:t> that are </a:t>
            </a:r>
            <a:r>
              <a:rPr lang="en-US" b="1" dirty="0"/>
              <a:t>available on the market </a:t>
            </a:r>
            <a:r>
              <a:rPr lang="en-US" dirty="0"/>
              <a:t>to create trust relationships and safely operate your services in interconnected environments. </a:t>
            </a:r>
          </a:p>
          <a:p>
            <a:r>
              <a:rPr lang="en-US" dirty="0"/>
              <a:t>So, you deployed all the necessary stuff to protect your assets…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D219-2FB6-104E-A41D-0C856A2AC39E}" type="slidenum">
              <a:rPr lang="en-IT" smtClean="0"/>
              <a:t>6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66825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 and </a:t>
            </a:r>
            <a:r>
              <a:rPr lang="en-US" b="1" dirty="0"/>
              <a:t>the same did your providers</a:t>
            </a:r>
            <a:r>
              <a:rPr lang="en-US" dirty="0"/>
              <a:t>. But… there is always a “but”!  </a:t>
            </a:r>
          </a:p>
          <a:p>
            <a:r>
              <a:rPr lang="en-US" dirty="0"/>
              <a:t>Everyone works in isolation when interconnected to other services, and this is known to be the problem of </a:t>
            </a:r>
            <a:r>
              <a:rPr lang="en-US" b="1" dirty="0"/>
              <a:t>fragmentation of cybersecurity operations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Even if </a:t>
            </a:r>
            <a:r>
              <a:rPr lang="en-US" b="1" dirty="0"/>
              <a:t>every provider has its own security controls in place</a:t>
            </a:r>
            <a:r>
              <a:rPr lang="en-US" dirty="0"/>
              <a:t>, they do not care (or do not see) attacks against other domains.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D219-2FB6-104E-A41D-0C856A2AC39E}" type="slidenum">
              <a:rPr lang="en-IT" smtClean="0"/>
              <a:t>7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9383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condition,  the problem is that you can </a:t>
            </a:r>
            <a:r>
              <a:rPr lang="en-US" b="1" dirty="0"/>
              <a:t>resist to attacks</a:t>
            </a:r>
            <a:r>
              <a:rPr lang="en-US" dirty="0"/>
              <a:t>, you can </a:t>
            </a:r>
            <a:r>
              <a:rPr lang="en-US" b="1" dirty="0"/>
              <a:t>mitigate them</a:t>
            </a:r>
            <a:r>
              <a:rPr lang="en-US" dirty="0"/>
              <a:t>, but you </a:t>
            </a:r>
            <a:r>
              <a:rPr lang="en-US" b="1" dirty="0"/>
              <a:t>cannot eradicate and stop them </a:t>
            </a:r>
            <a:r>
              <a:rPr lang="en-US" dirty="0"/>
              <a:t>at their root! </a:t>
            </a:r>
          </a:p>
          <a:p>
            <a:r>
              <a:rPr lang="en-US" dirty="0"/>
              <a:t>This is a major problem, because such </a:t>
            </a:r>
            <a:r>
              <a:rPr lang="en-US" b="1" dirty="0"/>
              <a:t>attacks might be destructive for y</a:t>
            </a:r>
            <a:r>
              <a:rPr lang="en-US" dirty="0"/>
              <a:t>ou, even </a:t>
            </a:r>
            <a:r>
              <a:rPr lang="en-US" b="1" dirty="0"/>
              <a:t>if they do not hit your services at their heart</a:t>
            </a:r>
            <a:r>
              <a:rPr lang="en-US" dirty="0"/>
              <a:t>. This is a well know issue when DoS attacks </a:t>
            </a:r>
            <a:r>
              <a:rPr lang="en-US" b="1" dirty="0"/>
              <a:t>saturate the internet link</a:t>
            </a:r>
            <a:r>
              <a:rPr lang="en-US" dirty="0"/>
              <a:t>, or make anyway your </a:t>
            </a:r>
            <a:r>
              <a:rPr lang="en-US" b="1" dirty="0"/>
              <a:t>service unavailable to your customers. </a:t>
            </a:r>
          </a:p>
          <a:p>
            <a:r>
              <a:rPr lang="en-US" dirty="0"/>
              <a:t>Despite of the </a:t>
            </a:r>
            <a:r>
              <a:rPr lang="en-US" b="1" dirty="0"/>
              <a:t>great interoperability of operational APIs</a:t>
            </a:r>
            <a:r>
              <a:rPr lang="en-US" dirty="0"/>
              <a:t>, we </a:t>
            </a:r>
            <a:r>
              <a:rPr lang="en-US" b="1" dirty="0"/>
              <a:t>currently miss security APIs</a:t>
            </a:r>
            <a:r>
              <a:rPr lang="en-US" dirty="0"/>
              <a:t>, which can effectively create </a:t>
            </a:r>
            <a:r>
              <a:rPr lang="en-US" b="1" dirty="0"/>
              <a:t>collaborative cyber-security operations across domains</a:t>
            </a:r>
            <a:r>
              <a:rPr lang="en-US" dirty="0"/>
              <a:t>. Overall, if we exchange data and use APIs to implement the business logic of our service, why </a:t>
            </a:r>
            <a:r>
              <a:rPr lang="en-US" b="1" dirty="0"/>
              <a:t>shouldn’t we also create collaborative cybersecurity </a:t>
            </a:r>
            <a:r>
              <a:rPr lang="en-US" dirty="0"/>
              <a:t>processes that </a:t>
            </a:r>
            <a:r>
              <a:rPr lang="en-US" b="1" dirty="0"/>
              <a:t>automatically coordinate the response </a:t>
            </a:r>
            <a:r>
              <a:rPr lang="en-US" dirty="0"/>
              <a:t>across the different domains and providers?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D219-2FB6-104E-A41D-0C856A2AC39E}" type="slidenum">
              <a:rPr lang="en-IT" smtClean="0"/>
              <a:t>8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8160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think about this challenge</a:t>
            </a:r>
            <a:r>
              <a:rPr lang="en-US" b="1" dirty="0"/>
              <a:t>… it’s not simple</a:t>
            </a:r>
            <a:r>
              <a:rPr lang="en-US" dirty="0"/>
              <a:t>! The basic concept is to </a:t>
            </a:r>
            <a:r>
              <a:rPr lang="en-US" b="1" dirty="0"/>
              <a:t>share a common view</a:t>
            </a:r>
            <a:r>
              <a:rPr lang="en-US" dirty="0"/>
              <a:t> of the overall system, the service chain. Sharing is not enough, we must </a:t>
            </a:r>
            <a:r>
              <a:rPr lang="en-US" b="1" dirty="0"/>
              <a:t>stay one step ahead of attackers and anticipate </a:t>
            </a:r>
            <a:r>
              <a:rPr lang="en-US" dirty="0"/>
              <a:t>their movements. We </a:t>
            </a:r>
            <a:r>
              <a:rPr lang="en-US" b="1" dirty="0"/>
              <a:t>need digital twins</a:t>
            </a:r>
            <a:r>
              <a:rPr lang="en-US" dirty="0"/>
              <a:t>, namely models that are able to understand the current scenario, recognize attacks that propagate across domains, and predict their behavior. But wait… </a:t>
            </a:r>
            <a:r>
              <a:rPr lang="en-US" b="1" dirty="0"/>
              <a:t>nobody will ever believe that providers are willing to give access to their internals!</a:t>
            </a:r>
            <a:r>
              <a:rPr lang="en-US" dirty="0"/>
              <a:t> So, we need something more. This goes beyond plain trust, but involves something which is related to </a:t>
            </a:r>
            <a:r>
              <a:rPr lang="en-US" b="1" dirty="0"/>
              <a:t>opaque visibility </a:t>
            </a:r>
            <a:r>
              <a:rPr lang="en-US" dirty="0"/>
              <a:t>over domains, depending on the trust level, the business relationships in place, and… the current confidence in the integrity of the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D219-2FB6-104E-A41D-0C856A2AC39E}" type="slidenum">
              <a:rPr lang="en-IT" smtClean="0"/>
              <a:t>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62010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626960C-CBC0-3934-CFD7-CC8D22123E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9020" y="4026517"/>
            <a:ext cx="6666494" cy="426848"/>
          </a:xfr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IT" sz="2400" b="1">
                <a:solidFill>
                  <a:schemeClr val="tx2">
                    <a:lumMod val="10000"/>
                    <a:lumOff val="9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/>
            <a:r>
              <a:rPr lang="en-GB"/>
              <a:t>Click to edit Master subtitle style</a:t>
            </a:r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47DE6-40AA-5B2E-2572-23846D409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19/09/2024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1D7DA-769D-6AA9-D31D-B212CA0F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FIWARE Global Summit (Naples, Italy)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90601-72FF-C39A-34A8-D5D0CC509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‹#›</a:t>
            </a:fld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A17868-D34C-A055-CAC7-A4B74FAFC6FA}"/>
              </a:ext>
            </a:extLst>
          </p:cNvPr>
          <p:cNvSpPr/>
          <p:nvPr userDrawn="1"/>
        </p:nvSpPr>
        <p:spPr>
          <a:xfrm>
            <a:off x="9766" y="7209"/>
            <a:ext cx="958689" cy="6850791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8D3A10-19BA-0ECB-C1F4-D0C0851EA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6240" y="494891"/>
            <a:ext cx="4184986" cy="9344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15F414-FC0E-A0C3-D425-EC80A220E5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97"/>
          <a:stretch/>
        </p:blipFill>
        <p:spPr>
          <a:xfrm>
            <a:off x="1043266" y="6359679"/>
            <a:ext cx="753623" cy="5200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28FA60-1872-4CF6-A45E-70C89663EA47}"/>
              </a:ext>
            </a:extLst>
          </p:cNvPr>
          <p:cNvSpPr txBox="1"/>
          <p:nvPr userDrawn="1"/>
        </p:nvSpPr>
        <p:spPr>
          <a:xfrm>
            <a:off x="1796889" y="6419666"/>
            <a:ext cx="4843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project has received funding from the European Union's Horizon Europe Research and Innovation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under grant agreement No. </a:t>
            </a:r>
            <a:r>
              <a:rPr lang="en-IT" sz="1000" dirty="0">
                <a:solidFill>
                  <a:schemeClr val="bg1"/>
                </a:solidFill>
              </a:rPr>
              <a:t>101168144</a:t>
            </a:r>
            <a:endParaRPr lang="es-E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405251-1B07-300B-A691-4A5DC7EDE6AE}"/>
              </a:ext>
            </a:extLst>
          </p:cNvPr>
          <p:cNvSpPr/>
          <p:nvPr userDrawn="1"/>
        </p:nvSpPr>
        <p:spPr>
          <a:xfrm>
            <a:off x="968455" y="1772548"/>
            <a:ext cx="10632142" cy="1515643"/>
          </a:xfrm>
          <a:prstGeom prst="rect">
            <a:avLst/>
          </a:prstGeom>
          <a:solidFill>
            <a:schemeClr val="tx2">
              <a:lumMod val="75000"/>
              <a:lumOff val="2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991654-0187-526B-DF99-02B0C3853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1088" y="2121310"/>
            <a:ext cx="7736772" cy="371127"/>
          </a:xfrm>
          <a:noFill/>
        </p:spPr>
        <p:txBody>
          <a:bodyPr wrap="square" rtlCol="0">
            <a:spAutoFit/>
          </a:bodyPr>
          <a:lstStyle>
            <a:lvl1pPr>
              <a:defRPr lang="en-IT" sz="2000" b="1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GB"/>
              <a:t>Click to edit Master title style</a:t>
            </a:r>
            <a:endParaRPr lang="en-IT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F641F87-3F72-F3B4-F072-DDE2622484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19021" y="5053530"/>
            <a:ext cx="4489352" cy="426848"/>
          </a:xfrm>
        </p:spPr>
        <p:txBody>
          <a:bodyPr/>
          <a:lstStyle>
            <a:lvl1pPr marL="0" indent="0" algn="l" defTabSz="914400" rtl="0" eaLnBrk="1" latinLnBrk="0" hangingPunct="1">
              <a:buNone/>
              <a:defRPr lang="en-GB" sz="2000" kern="1200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GB" sz="1500" kern="1200" dirty="0" smtClean="0">
                <a:solidFill>
                  <a:srgbClr val="194A7A"/>
                </a:solidFill>
                <a:latin typeface="+mn-lt"/>
                <a:ea typeface="+mn-ea"/>
                <a:cs typeface="+mn-cs"/>
              </a:defRPr>
            </a:lvl2pPr>
            <a:lvl3pPr marL="12700" indent="0">
              <a:buNone/>
              <a:tabLst/>
              <a:defRPr sz="1400"/>
            </a:lvl3pPr>
          </a:lstStyle>
          <a:p>
            <a:pPr lvl="0"/>
            <a:r>
              <a:rPr lang="en-GB" dirty="0"/>
              <a:t>Click to edit Author(s)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24D8B1E4-3584-2697-FC53-94BCDF1FAA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19020" y="5401640"/>
            <a:ext cx="4489352" cy="32984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GB" sz="1600" kern="1200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GB" sz="1500" kern="1200" dirty="0" smtClean="0">
                <a:solidFill>
                  <a:srgbClr val="194A7A"/>
                </a:solidFill>
                <a:latin typeface="+mn-lt"/>
                <a:ea typeface="+mn-ea"/>
                <a:cs typeface="+mn-cs"/>
              </a:defRPr>
            </a:lvl2pPr>
            <a:lvl3pPr marL="12700" indent="0">
              <a:buNone/>
              <a:tabLst/>
              <a:defRPr sz="1400"/>
            </a:lvl3pPr>
          </a:lstStyle>
          <a:p>
            <a:pPr lvl="0"/>
            <a:r>
              <a:rPr lang="en-GB" dirty="0"/>
              <a:t>Click to edit Affiliation(s)</a:t>
            </a:r>
          </a:p>
        </p:txBody>
      </p:sp>
    </p:spTree>
    <p:extLst>
      <p:ext uri="{BB962C8B-B14F-4D97-AF65-F5344CB8AC3E}">
        <p14:creationId xmlns:p14="http://schemas.microsoft.com/office/powerpoint/2010/main" val="958175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80356-457D-915D-2BEF-1C427D0E5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67D3A9-BE33-6657-A15C-1C809DF6AA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FCDC3-4988-3AA9-3596-646B361CC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19/09/2024</a:t>
            </a:r>
            <a:endParaRPr lang="en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74145-9B15-4A78-8271-F805DEC77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FIWARE Global Summit (Naples, Italy)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C2222-3851-23FA-0212-EB986B865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‹#›</a:t>
            </a:fld>
            <a:endParaRPr lang="en-I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FDE5C9-8DFC-7028-67CB-49E61E2E891F}"/>
              </a:ext>
            </a:extLst>
          </p:cNvPr>
          <p:cNvSpPr/>
          <p:nvPr userDrawn="1"/>
        </p:nvSpPr>
        <p:spPr>
          <a:xfrm>
            <a:off x="970429" y="1068175"/>
            <a:ext cx="10739348" cy="72000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100000">
                <a:schemeClr val="tx2">
                  <a:lumMod val="75000"/>
                  <a:lumOff val="2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564322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41F628-2380-5EE6-11DF-25D0B44BDA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35069" y="378772"/>
            <a:ext cx="239973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173503-CD26-D6D6-89A8-79EF1E5E0A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19199" y="378772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E2F4B-DED1-934A-635D-6B72999FA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19/09/2024</a:t>
            </a:r>
            <a:endParaRPr lang="en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570E6-5842-8972-6ECC-0D2B8C391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FIWARE Global Summit (Naples, Italy)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D103F-4FF5-D7C8-572E-80A5F3001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07514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C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A8C29-5B33-6438-1580-B941F24BA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FDFC8-EFA7-87A6-A8E0-F32B762AA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10000"/>
                    <a:lumOff val="90000"/>
                  </a:schemeClr>
                </a:solidFill>
              </a:defRPr>
            </a:lvl1pPr>
            <a:lvl2pPr>
              <a:defRPr>
                <a:solidFill>
                  <a:schemeClr val="tx2">
                    <a:lumMod val="10000"/>
                    <a:lumOff val="90000"/>
                  </a:schemeClr>
                </a:solidFill>
              </a:defRPr>
            </a:lvl2pPr>
            <a:lvl3pPr>
              <a:defRPr>
                <a:solidFill>
                  <a:schemeClr val="tx2">
                    <a:lumMod val="10000"/>
                    <a:lumOff val="90000"/>
                  </a:schemeClr>
                </a:solidFill>
              </a:defRPr>
            </a:lvl3pPr>
            <a:lvl4pPr>
              <a:defRPr>
                <a:solidFill>
                  <a:schemeClr val="tx2">
                    <a:lumMod val="10000"/>
                    <a:lumOff val="90000"/>
                  </a:schemeClr>
                </a:solidFill>
              </a:defRPr>
            </a:lvl4pPr>
            <a:lvl5pPr>
              <a:defRPr>
                <a:solidFill>
                  <a:schemeClr val="tx2">
                    <a:lumMod val="10000"/>
                    <a:lumOff val="9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7F75E-31EC-A72A-86F2-9AA714750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19/09/2024</a:t>
            </a:r>
            <a:endParaRPr lang="en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F00CD-54ED-5190-F875-18F5C1E19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FIWARE Global Summit (Naples, Italy)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DEB38-FFFF-AD51-CFAF-28B08FE4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‹#›</a:t>
            </a:fld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C43ED3-D2FC-FA92-B7AF-AF3B3F290BDF}"/>
              </a:ext>
            </a:extLst>
          </p:cNvPr>
          <p:cNvSpPr/>
          <p:nvPr userDrawn="1"/>
        </p:nvSpPr>
        <p:spPr>
          <a:xfrm>
            <a:off x="970429" y="1068175"/>
            <a:ext cx="10739348" cy="72000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100000">
                <a:schemeClr val="tx2">
                  <a:lumMod val="75000"/>
                  <a:lumOff val="2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85708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D05C3-CF70-1755-FE31-41B87ED36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8" y="1709738"/>
            <a:ext cx="1012825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986CC-2A95-6AFD-D53A-CFFD6ADC6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198" y="4589463"/>
            <a:ext cx="1012825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7B8C4-3B20-EE3C-BAF9-4825BB278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19/09/2024</a:t>
            </a:r>
            <a:endParaRPr lang="en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123A0-FDBD-DC15-9AA6-E86482297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FIWARE Global Summit (Naples, Italy)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6C645-68F6-9FE9-3780-39C9C6315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80692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2A012-0380-7534-835E-89D892352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ED16E-4841-435B-F1E3-2895D170FF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199" y="1368573"/>
            <a:ext cx="5072419" cy="481182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BDE759-7FB0-F034-6E02-EEDFB63F5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3432" y="1368573"/>
            <a:ext cx="5072420" cy="481182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5AA82-54B9-9061-CB77-7F3FFF92E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19/09/2024</a:t>
            </a:r>
            <a:endParaRPr lang="en-I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89D6DE-CE7F-1D1C-881F-2A8C0D46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FIWARE Global Summit (Naples, Italy)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FBA176-0750-ACF4-DD71-4B4DC40E3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‹#›</a:t>
            </a:fld>
            <a:endParaRPr lang="en-I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A8C49F-392F-ECA5-715B-96E910593F7D}"/>
              </a:ext>
            </a:extLst>
          </p:cNvPr>
          <p:cNvSpPr/>
          <p:nvPr userDrawn="1"/>
        </p:nvSpPr>
        <p:spPr>
          <a:xfrm>
            <a:off x="970429" y="1068175"/>
            <a:ext cx="10739348" cy="72000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100000">
                <a:schemeClr val="tx2">
                  <a:lumMod val="75000"/>
                  <a:lumOff val="2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517492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8557A-B105-4132-EEA2-9095E8B71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177" y="158348"/>
            <a:ext cx="10515600" cy="8239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986DA-B0B9-4478-8DA0-70E42C841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199" y="1361358"/>
            <a:ext cx="506059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00C0F-5016-2F7C-E952-ADC2133ACD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6025" y="2455764"/>
            <a:ext cx="5063769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9F7AA1-5D74-6A18-9A79-AC48F21FA9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46008" y="1333747"/>
            <a:ext cx="506376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35F4D-60DB-9348-B791-4D77F260AE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46007" y="2436003"/>
            <a:ext cx="5063769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FF46BD-17CA-F544-36DF-43A22B810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19/09/2024</a:t>
            </a:r>
            <a:endParaRPr lang="en-IT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1FBEFE-CC4E-4E71-4AFC-89BC942CF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FIWARE Global Summit (Naples, Italy)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864F67-C927-D352-286A-14B1814A6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‹#›</a:t>
            </a:fld>
            <a:endParaRPr lang="en-I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1377C9-2413-668D-91B0-26BB4024E66B}"/>
              </a:ext>
            </a:extLst>
          </p:cNvPr>
          <p:cNvSpPr/>
          <p:nvPr userDrawn="1"/>
        </p:nvSpPr>
        <p:spPr>
          <a:xfrm>
            <a:off x="970429" y="1068175"/>
            <a:ext cx="10739348" cy="72000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100000">
                <a:schemeClr val="tx2">
                  <a:lumMod val="75000"/>
                  <a:lumOff val="2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33475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59A6A-5083-E441-7FDE-1E5333DB3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1348E5-23A8-C6AF-95EA-F7BF6688D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19/09/2024</a:t>
            </a:r>
            <a:endParaRPr lang="en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3E2B9D-5B69-D2E5-36BD-A901F7C62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FIWARE Global Summit (Naples, 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D22060-0D55-89C3-85E6-DCBED82F1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‹#›</a:t>
            </a:fld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829921-D032-9A53-882E-DFD98ED628F7}"/>
              </a:ext>
            </a:extLst>
          </p:cNvPr>
          <p:cNvSpPr/>
          <p:nvPr userDrawn="1"/>
        </p:nvSpPr>
        <p:spPr>
          <a:xfrm>
            <a:off x="970429" y="1068175"/>
            <a:ext cx="10739348" cy="72000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100000">
                <a:schemeClr val="tx2">
                  <a:lumMod val="75000"/>
                  <a:lumOff val="2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80997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D04937-DC95-6C85-212B-F1BB7FDD7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19/09/2024</a:t>
            </a:r>
            <a:endParaRPr lang="en-I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B77C0C-0DB0-64EE-B72A-21B22B1E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FIWARE Global Summit (Naples, Italy)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5FD3BD-698E-5CAD-E900-67039FFEC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40232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A1E8F-8AF8-21AF-A16E-6FBD0EFFF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177" y="590453"/>
            <a:ext cx="3932237" cy="834505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D5C11-7F35-E7D5-19F4-487AFC5F1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577" y="590453"/>
            <a:ext cx="6172200" cy="543437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2E4101-6348-B41D-1DCB-73489A0A1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4177" y="1803042"/>
            <a:ext cx="3932237" cy="4229720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EA0D1A-C019-F659-4206-B01EDB3FB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19/09/2024</a:t>
            </a:r>
            <a:endParaRPr lang="en-I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A635C6-EB08-9F06-2917-6EE2F813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FIWARE Global Summit (Naples, Italy)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5E59AD-4971-7233-E3B5-7E227481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‹#›</a:t>
            </a:fld>
            <a:endParaRPr lang="en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DBA6E9-9729-D9CD-392F-A76BC586000C}"/>
              </a:ext>
            </a:extLst>
          </p:cNvPr>
          <p:cNvSpPr/>
          <p:nvPr userDrawn="1"/>
        </p:nvSpPr>
        <p:spPr>
          <a:xfrm>
            <a:off x="970429" y="1542000"/>
            <a:ext cx="4176000" cy="76944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100000">
                <a:schemeClr val="tx2">
                  <a:lumMod val="75000"/>
                  <a:lumOff val="2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652592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2389F-2CF8-5D65-ADC2-6ADFD2993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177" y="461962"/>
            <a:ext cx="3932237" cy="978157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  <a:endParaRPr lang="en-IT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E71C4B-C912-0FAF-75DD-B533B83E09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577" y="461962"/>
            <a:ext cx="6172200" cy="55524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611EE-E97B-2E4C-FFFC-2284CDC1F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4177" y="1725769"/>
            <a:ext cx="3932237" cy="4288664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54B337-DB28-542C-C6EB-2017A63BD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19/09/2024</a:t>
            </a:r>
            <a:endParaRPr lang="en-I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1A7119-54B4-8759-72ED-83CE1FC8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FIWARE Global Summit (Naples, Italy)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EFFDD-D015-FC77-D1D9-6BDF72992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‹#›</a:t>
            </a:fld>
            <a:endParaRPr lang="en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9CC7D0-E5C8-F938-D22C-99F047CC1399}"/>
              </a:ext>
            </a:extLst>
          </p:cNvPr>
          <p:cNvSpPr/>
          <p:nvPr userDrawn="1"/>
        </p:nvSpPr>
        <p:spPr>
          <a:xfrm>
            <a:off x="970429" y="1542000"/>
            <a:ext cx="4176000" cy="76944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100000">
                <a:schemeClr val="tx2">
                  <a:lumMod val="75000"/>
                  <a:lumOff val="2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60221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140A07-6285-DD74-9A42-E0F0FE979D41}"/>
              </a:ext>
            </a:extLst>
          </p:cNvPr>
          <p:cNvSpPr/>
          <p:nvPr userDrawn="1"/>
        </p:nvSpPr>
        <p:spPr>
          <a:xfrm>
            <a:off x="968455" y="6333393"/>
            <a:ext cx="11213779" cy="531046"/>
          </a:xfrm>
          <a:prstGeom prst="rect">
            <a:avLst/>
          </a:prstGeom>
          <a:solidFill>
            <a:srgbClr val="0F2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282D25-9537-93D0-5399-5CF52B94F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222885"/>
            <a:ext cx="10490579" cy="772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F353BE-154C-DA63-9F4C-CD1DAF91D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1473200"/>
            <a:ext cx="10490578" cy="4541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3F9C4-51D9-772B-DEF0-C2DC26C8E4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19199" y="6410846"/>
            <a:ext cx="15649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/>
              <a:t>19/09/2024</a:t>
            </a:r>
            <a:endParaRPr lang="en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6B7E5-8E7F-780B-46D5-2F7EB8165D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4887" y="6410846"/>
            <a:ext cx="7009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FIWARE Global Summit (Naples, Italy)</a:t>
            </a:r>
            <a:endParaRPr lang="en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EC180-4CAC-7775-F49C-FFD8C30955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58650" y="6417718"/>
            <a:ext cx="1351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C7FA96C-E5F0-9748-975D-980A64B2E91D}" type="slidenum">
              <a:rPr lang="en-IT" smtClean="0"/>
              <a:pPr/>
              <a:t>‹#›</a:t>
            </a:fld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800D2C-DA25-2390-901C-30A16A2DDF70}"/>
              </a:ext>
            </a:extLst>
          </p:cNvPr>
          <p:cNvSpPr/>
          <p:nvPr userDrawn="1"/>
        </p:nvSpPr>
        <p:spPr>
          <a:xfrm>
            <a:off x="9766" y="7209"/>
            <a:ext cx="958689" cy="6850791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77342E-0B36-C667-9898-617CBB0B830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524" y="287563"/>
            <a:ext cx="721396" cy="706288"/>
          </a:xfrm>
          <a:prstGeom prst="rect">
            <a:avLst/>
          </a:prstGeom>
        </p:spPr>
      </p:pic>
      <p:pic>
        <p:nvPicPr>
          <p:cNvPr id="14" name="Picture 13" descr="A blue background with a city skyline&#10;&#10;Description automatically generated">
            <a:extLst>
              <a:ext uri="{FF2B5EF4-FFF2-40B4-BE49-F238E27FC236}">
                <a16:creationId xmlns:a16="http://schemas.microsoft.com/office/drawing/2014/main" id="{12101F73-C86B-D476-F1D3-FDB8CEC92EE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95" y="7209"/>
            <a:ext cx="11151952" cy="624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8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>
              <a:lumMod val="10000"/>
              <a:lumOff val="9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>
              <a:lumMod val="10000"/>
              <a:lumOff val="9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10000"/>
              <a:lumOff val="9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>
              <a:lumMod val="10000"/>
              <a:lumOff val="9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10000"/>
              <a:lumOff val="9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10000"/>
              <a:lumOff val="9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17" Type="http://schemas.openxmlformats.org/officeDocument/2006/relationships/image" Target="../media/image43.jp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5" Type="http://schemas.openxmlformats.org/officeDocument/2006/relationships/image" Target="../media/image41.pn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.m4a"/><Relationship Id="rId7" Type="http://schemas.openxmlformats.org/officeDocument/2006/relationships/image" Target="../media/image16.png"/><Relationship Id="rId2" Type="http://schemas.openxmlformats.org/officeDocument/2006/relationships/audio" Target="NULL" TargetMode="Externa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74E6D2C-3FB7-EDBC-A1AF-6094EE187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9019" y="3831445"/>
            <a:ext cx="7019437" cy="759247"/>
          </a:xfrm>
        </p:spPr>
        <p:txBody>
          <a:bodyPr/>
          <a:lstStyle/>
          <a:p>
            <a:r>
              <a:rPr lang="en-US" dirty="0"/>
              <a:t>Some thoughts on the issues behind cyber-security fragmentation in the interconnected digital space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D80E77-8FD8-07F5-CF33-AEF8D3BC1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1087" y="1702571"/>
            <a:ext cx="8827569" cy="1591333"/>
          </a:xfrm>
        </p:spPr>
        <p:txBody>
          <a:bodyPr/>
          <a:lstStyle/>
          <a:p>
            <a:r>
              <a:rPr lang="en-US" sz="3600" dirty="0"/>
              <a:t>Have you ever cared about the implications of digital interconnectedness?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F9B10A-70FC-1221-D62C-43557EC3D5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Matteo Repetto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C1CC12-FF8B-65DE-CA10-357E2B3277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CNR-IMATI</a:t>
            </a:r>
          </a:p>
        </p:txBody>
      </p:sp>
    </p:spTree>
    <p:extLst>
      <p:ext uri="{BB962C8B-B14F-4D97-AF65-F5344CB8AC3E}">
        <p14:creationId xmlns:p14="http://schemas.microsoft.com/office/powerpoint/2010/main" val="565417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12E61-28E7-3FD1-8C6D-65EC3A25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19/09/2024</a:t>
            </a:r>
            <a:endParaRPr lang="en-I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C7749C-3D42-8D94-01A5-814F9B24F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FIWARE Global Summit (Naples, Italy)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5CA0C-B6AE-3E16-C639-E79CD0CC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10</a:t>
            </a:fld>
            <a:endParaRPr lang="en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DA4983-E01B-02F5-1414-5DABE0F8A9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191" y="306186"/>
            <a:ext cx="11153808" cy="62456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CA0F3B-C92A-D118-6125-7A6E4E2E4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0030" y="4601664"/>
            <a:ext cx="1428518" cy="1757077"/>
          </a:xfrm>
          <a:prstGeom prst="rect">
            <a:avLst/>
          </a:prstGeom>
        </p:spPr>
      </p:pic>
      <p:pic>
        <p:nvPicPr>
          <p:cNvPr id="25" name="Picture 24" descr="A circular diagram of a digital security system&#10;&#10;Description automatically generated">
            <a:extLst>
              <a:ext uri="{FF2B5EF4-FFF2-40B4-BE49-F238E27FC236}">
                <a16:creationId xmlns:a16="http://schemas.microsoft.com/office/drawing/2014/main" id="{7DCC7743-47FC-1332-240C-398AD9FD8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934" y="-81390"/>
            <a:ext cx="7215551" cy="7254425"/>
          </a:xfrm>
          <a:prstGeom prst="rect">
            <a:avLst/>
          </a:prstGeom>
        </p:spPr>
      </p:pic>
      <p:pic>
        <p:nvPicPr>
          <p:cNvPr id="27" name="Picture 26" descr="A circular logo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7C10279A-51D5-404E-AF8F-01EB3FE20B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771" y="1003059"/>
            <a:ext cx="5943600" cy="5943600"/>
          </a:xfrm>
          <a:prstGeom prst="rect">
            <a:avLst/>
          </a:prstGeom>
        </p:spPr>
      </p:pic>
      <p:pic>
        <p:nvPicPr>
          <p:cNvPr id="29" name="Picture 28" descr="A logo with text on it&#10;&#10;Description automatically generated">
            <a:extLst>
              <a:ext uri="{FF2B5EF4-FFF2-40B4-BE49-F238E27FC236}">
                <a16:creationId xmlns:a16="http://schemas.microsoft.com/office/drawing/2014/main" id="{A310273A-7DD6-1015-D77A-382FF9527C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162" y="2395682"/>
            <a:ext cx="42418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27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-0.04479 -0.0789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-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7 L -0.04076 -0.0625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-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12E61-28E7-3FD1-8C6D-65EC3A25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19/09/2024</a:t>
            </a:r>
            <a:endParaRPr lang="en-I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C7749C-3D42-8D94-01A5-814F9B24F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FIWARE Global Summit (Naples, Italy)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5CA0C-B6AE-3E16-C639-E79CD0CC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11</a:t>
            </a:fld>
            <a:endParaRPr lang="en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DA4983-E01B-02F5-1414-5DABE0F8A9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000" y="144000"/>
            <a:ext cx="11153810" cy="62456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CA0F3B-C92A-D118-6125-7A6E4E2E4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845884" y="4594975"/>
            <a:ext cx="1108891" cy="1794653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D9CA24FD-C78B-2448-166A-E30840CBCE0C}"/>
              </a:ext>
            </a:extLst>
          </p:cNvPr>
          <p:cNvGrpSpPr/>
          <p:nvPr/>
        </p:nvGrpSpPr>
        <p:grpSpPr>
          <a:xfrm>
            <a:off x="1444752" y="4397332"/>
            <a:ext cx="5961888" cy="1376058"/>
            <a:chOff x="1444752" y="4397332"/>
            <a:chExt cx="5961888" cy="1376058"/>
          </a:xfrm>
        </p:grpSpPr>
        <p:sp>
          <p:nvSpPr>
            <p:cNvPr id="10" name="Round Diagonal Corner of Rectangle 9">
              <a:extLst>
                <a:ext uri="{FF2B5EF4-FFF2-40B4-BE49-F238E27FC236}">
                  <a16:creationId xmlns:a16="http://schemas.microsoft.com/office/drawing/2014/main" id="{93541574-E5E2-E88A-1084-C099FFA2978B}"/>
                </a:ext>
              </a:extLst>
            </p:cNvPr>
            <p:cNvSpPr/>
            <p:nvPr/>
          </p:nvSpPr>
          <p:spPr>
            <a:xfrm>
              <a:off x="1444752" y="4397332"/>
              <a:ext cx="5961888" cy="1365449"/>
            </a:xfrm>
            <a:prstGeom prst="round2Diag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5EE00"/>
              </a:solidFill>
            </a:ln>
            <a:effectLst>
              <a:glow rad="63500">
                <a:srgbClr val="FFFF00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ue and white letters&#10;&#10;Description automatically generated">
              <a:extLst>
                <a:ext uri="{FF2B5EF4-FFF2-40B4-BE49-F238E27FC236}">
                  <a16:creationId xmlns:a16="http://schemas.microsoft.com/office/drawing/2014/main" id="{E5239B28-3FF5-202E-8347-2BD700BF9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346" y="4579590"/>
              <a:ext cx="5346700" cy="1193800"/>
            </a:xfrm>
            <a:prstGeom prst="rect">
              <a:avLst/>
            </a:prstGeom>
          </p:spPr>
        </p:pic>
      </p:grp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B32BE351-7A0F-92F7-C034-A798EA9FA6B0}"/>
              </a:ext>
            </a:extLst>
          </p:cNvPr>
          <p:cNvCxnSpPr>
            <a:cxnSpLocks/>
          </p:cNvCxnSpPr>
          <p:nvPr/>
        </p:nvCxnSpPr>
        <p:spPr>
          <a:xfrm rot="16200000" flipH="1">
            <a:off x="1721061" y="2850939"/>
            <a:ext cx="2495380" cy="597406"/>
          </a:xfrm>
          <a:prstGeom prst="bentConnector3">
            <a:avLst>
              <a:gd name="adj1" fmla="val 50000"/>
            </a:avLst>
          </a:prstGeom>
          <a:ln>
            <a:solidFill>
              <a:srgbClr val="F5EE00"/>
            </a:solidFill>
            <a:headEnd type="oval"/>
          </a:ln>
          <a:effectLst>
            <a:glow rad="101600">
              <a:srgbClr val="FFFF00">
                <a:alpha val="40000"/>
              </a:srgb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CE472ABA-AE7F-B439-D1BC-45D023C6DA5D}"/>
              </a:ext>
            </a:extLst>
          </p:cNvPr>
          <p:cNvCxnSpPr>
            <a:cxnSpLocks/>
          </p:cNvCxnSpPr>
          <p:nvPr/>
        </p:nvCxnSpPr>
        <p:spPr>
          <a:xfrm rot="16200000" flipH="1">
            <a:off x="1888703" y="2256580"/>
            <a:ext cx="3434160" cy="847342"/>
          </a:xfrm>
          <a:prstGeom prst="bentConnector3">
            <a:avLst>
              <a:gd name="adj1" fmla="val 50000"/>
            </a:avLst>
          </a:prstGeom>
          <a:ln>
            <a:solidFill>
              <a:srgbClr val="F5EE00"/>
            </a:solidFill>
            <a:headEnd type="oval"/>
          </a:ln>
          <a:effectLst>
            <a:glow rad="101600">
              <a:srgbClr val="FFFF00">
                <a:alpha val="40000"/>
              </a:srgb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30B0B121-D3B2-5BD9-2A80-CA114F1594C3}"/>
              </a:ext>
            </a:extLst>
          </p:cNvPr>
          <p:cNvCxnSpPr>
            <a:cxnSpLocks/>
          </p:cNvCxnSpPr>
          <p:nvPr/>
        </p:nvCxnSpPr>
        <p:spPr>
          <a:xfrm rot="5400000">
            <a:off x="3644001" y="2718494"/>
            <a:ext cx="2671134" cy="745442"/>
          </a:xfrm>
          <a:prstGeom prst="bentConnector3">
            <a:avLst>
              <a:gd name="adj1" fmla="val 50000"/>
            </a:avLst>
          </a:prstGeom>
          <a:ln>
            <a:solidFill>
              <a:srgbClr val="F5EE00"/>
            </a:solidFill>
            <a:headEnd type="oval"/>
          </a:ln>
          <a:effectLst>
            <a:glow rad="101600">
              <a:srgbClr val="FFFF00">
                <a:alpha val="40000"/>
              </a:srgb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814C569B-524A-9303-3D51-1F5C71192B4D}"/>
              </a:ext>
            </a:extLst>
          </p:cNvPr>
          <p:cNvCxnSpPr>
            <a:cxnSpLocks/>
          </p:cNvCxnSpPr>
          <p:nvPr/>
        </p:nvCxnSpPr>
        <p:spPr>
          <a:xfrm rot="5400000">
            <a:off x="5067849" y="3079105"/>
            <a:ext cx="2133647" cy="532256"/>
          </a:xfrm>
          <a:prstGeom prst="bentConnector3">
            <a:avLst>
              <a:gd name="adj1" fmla="val 50000"/>
            </a:avLst>
          </a:prstGeom>
          <a:ln>
            <a:solidFill>
              <a:srgbClr val="F5EE00"/>
            </a:solidFill>
            <a:headEnd type="oval"/>
          </a:ln>
          <a:effectLst>
            <a:glow rad="101600">
              <a:srgbClr val="FFFF00">
                <a:alpha val="40000"/>
              </a:srgb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1" name="Rounded Rectangular Callout 50">
            <a:extLst>
              <a:ext uri="{FF2B5EF4-FFF2-40B4-BE49-F238E27FC236}">
                <a16:creationId xmlns:a16="http://schemas.microsoft.com/office/drawing/2014/main" id="{03C6BECC-3907-A8B7-EA3A-638917DD423E}"/>
              </a:ext>
            </a:extLst>
          </p:cNvPr>
          <p:cNvSpPr/>
          <p:nvPr/>
        </p:nvSpPr>
        <p:spPr>
          <a:xfrm>
            <a:off x="6667758" y="1026601"/>
            <a:ext cx="5263094" cy="2868134"/>
          </a:xfrm>
          <a:prstGeom prst="wedgeRoundRectCallout">
            <a:avLst>
              <a:gd name="adj1" fmla="val 39304"/>
              <a:gd name="adj2" fmla="val 72496"/>
              <a:gd name="adj3" fmla="val 16667"/>
            </a:avLst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20000"/>
                  <a:lumOff val="80000"/>
                </a:schemeClr>
              </a:gs>
              <a:gs pos="83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MIRANDA for FIWARE: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Security/context API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Threat prediction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Attack eradication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Federation &amp; trust </a:t>
            </a:r>
            <a:r>
              <a:rPr 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mgmt</a:t>
            </a:r>
            <a:endParaRPr 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310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321AE7F-B6E0-08C8-BDFC-7FDC3FEE0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factsheet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C8F445-7998-876F-41E8-B1AE141AA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Started: 1</a:t>
            </a:r>
            <a:r>
              <a:rPr lang="en-US" baseline="30000" dirty="0"/>
              <a:t>st</a:t>
            </a:r>
            <a:r>
              <a:rPr lang="en-US" dirty="0"/>
              <a:t> September 2024</a:t>
            </a:r>
          </a:p>
          <a:p>
            <a:r>
              <a:rPr lang="en-US" dirty="0"/>
              <a:t>Duration: 36 months</a:t>
            </a:r>
          </a:p>
          <a:p>
            <a:r>
              <a:rPr lang="en-US" dirty="0"/>
              <a:t>Budget: 7 308 925.00 €</a:t>
            </a:r>
          </a:p>
          <a:p>
            <a:r>
              <a:rPr lang="en-US" dirty="0"/>
              <a:t>14 partners</a:t>
            </a:r>
          </a:p>
          <a:p>
            <a:r>
              <a:rPr lang="en-US" dirty="0"/>
              <a:t>3 Use Cases</a:t>
            </a:r>
          </a:p>
          <a:p>
            <a:pPr lvl="1"/>
            <a:r>
              <a:rPr lang="en-US" dirty="0"/>
              <a:t>Wolfsburg, Genoa, Athens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1A54F4-9679-E4DA-D22B-6F78F3D03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19/09/2024</a:t>
            </a:r>
            <a:endParaRPr lang="en-I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53D0DD-8DAE-A2E0-6E93-5D8AEBA02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FIWARE Global Summit (Naples, Italy)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835C-16ED-9783-2426-7E4338E5C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12</a:t>
            </a:fld>
            <a:endParaRPr lang="en-I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3EB5CB-AA23-D46C-2D8F-4932F4EED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341058"/>
            <a:ext cx="4089777" cy="40646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3B7AAF6-D35D-E8A9-019D-C4A97B08C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79" t="22619" r="-9726" b="22619"/>
          <a:stretch/>
        </p:blipFill>
        <p:spPr bwMode="auto">
          <a:xfrm>
            <a:off x="3422750" y="4791511"/>
            <a:ext cx="1161288" cy="54914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8" name="Picture 4" descr="OneSource, Consultoria Informática Lda | LinkedIn">
            <a:extLst>
              <a:ext uri="{FF2B5EF4-FFF2-40B4-BE49-F238E27FC236}">
                <a16:creationId xmlns:a16="http://schemas.microsoft.com/office/drawing/2014/main" id="{53A85197-6015-8768-C885-130AD21AD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6" b="28606"/>
          <a:stretch/>
        </p:blipFill>
        <p:spPr bwMode="auto">
          <a:xfrm>
            <a:off x="4755413" y="4791512"/>
            <a:ext cx="1161288" cy="54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LAR">
            <a:extLst>
              <a:ext uri="{FF2B5EF4-FFF2-40B4-BE49-F238E27FC236}">
                <a16:creationId xmlns:a16="http://schemas.microsoft.com/office/drawing/2014/main" id="{2AC67591-630B-9B8C-2BD0-535A530A4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" t="-9467" r="-972" b="-10868"/>
          <a:stretch/>
        </p:blipFill>
        <p:spPr bwMode="auto">
          <a:xfrm>
            <a:off x="6088076" y="4791512"/>
            <a:ext cx="1161288" cy="54914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32" name="Picture 8" descr="Logstail">
            <a:extLst>
              <a:ext uri="{FF2B5EF4-FFF2-40B4-BE49-F238E27FC236}">
                <a16:creationId xmlns:a16="http://schemas.microsoft.com/office/drawing/2014/main" id="{9B33E21E-C96B-135B-32B4-FA212899C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739" y="4798384"/>
            <a:ext cx="1508393" cy="5422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F62E62-5BD5-46FC-84DF-80F6C31D59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0507" y="4798383"/>
            <a:ext cx="1232127" cy="53657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36" name="Picture 12" descr="NASK - Państwowy Instytut Badawczy">
            <a:extLst>
              <a:ext uri="{FF2B5EF4-FFF2-40B4-BE49-F238E27FC236}">
                <a16:creationId xmlns:a16="http://schemas.microsoft.com/office/drawing/2014/main" id="{97E49BD1-5113-DC0A-0096-A5A615C1B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009" y="4798383"/>
            <a:ext cx="1274370" cy="54625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38" name="Picture 14" descr="Brand Identity - AIT Austrian Institute Of Technology">
            <a:extLst>
              <a:ext uri="{FF2B5EF4-FFF2-40B4-BE49-F238E27FC236}">
                <a16:creationId xmlns:a16="http://schemas.microsoft.com/office/drawing/2014/main" id="{40705EC4-4A62-1F27-6A7C-D099C90DA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077" b="-16588"/>
          <a:stretch/>
        </p:blipFill>
        <p:spPr bwMode="auto">
          <a:xfrm>
            <a:off x="1857805" y="5590876"/>
            <a:ext cx="1564945" cy="53657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0304F170-C9C7-4837-B63B-763775AA8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9" b="11654"/>
          <a:stretch/>
        </p:blipFill>
        <p:spPr bwMode="auto">
          <a:xfrm>
            <a:off x="3598849" y="5590876"/>
            <a:ext cx="1044804" cy="53657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44" name="Picture 20" descr="Plaixus logo">
            <a:extLst>
              <a:ext uri="{FF2B5EF4-FFF2-40B4-BE49-F238E27FC236}">
                <a16:creationId xmlns:a16="http://schemas.microsoft.com/office/drawing/2014/main" id="{82625DD5-E1DA-39D5-869E-279539430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810" y="5572715"/>
            <a:ext cx="542275" cy="54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UBITECH – Ubiquitous Solutions">
            <a:extLst>
              <a:ext uri="{FF2B5EF4-FFF2-40B4-BE49-F238E27FC236}">
                <a16:creationId xmlns:a16="http://schemas.microsoft.com/office/drawing/2014/main" id="{80E41C21-606A-AE61-1291-0A4415495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535" b="-22680"/>
          <a:stretch/>
        </p:blipFill>
        <p:spPr bwMode="auto">
          <a:xfrm>
            <a:off x="5639349" y="5566210"/>
            <a:ext cx="1286441" cy="53657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48" name="Picture 24" descr="Stadtwerke Wolfsburg: Gebäudeinfrastruktur, Mobilität ...">
            <a:extLst>
              <a:ext uri="{FF2B5EF4-FFF2-40B4-BE49-F238E27FC236}">
                <a16:creationId xmlns:a16="http://schemas.microsoft.com/office/drawing/2014/main" id="{E9699618-888A-E828-5B93-62101F3DD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8" t="17189" r="7480" b="16056"/>
          <a:stretch/>
        </p:blipFill>
        <p:spPr bwMode="auto">
          <a:xfrm>
            <a:off x="7098488" y="5578419"/>
            <a:ext cx="1355222" cy="53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Workhera Welcome, Meet, Desk and much more for a digital ...">
            <a:extLst>
              <a:ext uri="{FF2B5EF4-FFF2-40B4-BE49-F238E27FC236}">
                <a16:creationId xmlns:a16="http://schemas.microsoft.com/office/drawing/2014/main" id="{6FFBF485-62C3-DFCC-B7E4-244FBDA88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881" b="-38881"/>
          <a:stretch/>
        </p:blipFill>
        <p:spPr bwMode="auto">
          <a:xfrm>
            <a:off x="8663271" y="5578419"/>
            <a:ext cx="1588664" cy="53657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52" name="Picture 28" descr="Dimos Athinaion Epicheirisi Michanografisis (DAEM)">
            <a:extLst>
              <a:ext uri="{FF2B5EF4-FFF2-40B4-BE49-F238E27FC236}">
                <a16:creationId xmlns:a16="http://schemas.microsoft.com/office/drawing/2014/main" id="{CD2B3238-448C-7564-3545-357B39E30E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8" r="22875" b="39973"/>
          <a:stretch/>
        </p:blipFill>
        <p:spPr bwMode="auto">
          <a:xfrm>
            <a:off x="10426450" y="5578419"/>
            <a:ext cx="1588665" cy="53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close-up of a logo&#10;&#10;Description automatically generated">
            <a:extLst>
              <a:ext uri="{FF2B5EF4-FFF2-40B4-BE49-F238E27FC236}">
                <a16:creationId xmlns:a16="http://schemas.microsoft.com/office/drawing/2014/main" id="{99E4D0A9-2C5D-FC51-23FB-CDCF9993C99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40" y="4781321"/>
            <a:ext cx="2112435" cy="56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9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D5AFF-1A92-2426-E198-AC908104D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AFE62-32C0-1338-E4B4-1E3F250A6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473200"/>
            <a:ext cx="4572000" cy="4541203"/>
          </a:xfrm>
        </p:spPr>
        <p:txBody>
          <a:bodyPr/>
          <a:lstStyle/>
          <a:p>
            <a:r>
              <a:rPr lang="en-US" b="1" dirty="0"/>
              <a:t>Project coordinator</a:t>
            </a:r>
          </a:p>
          <a:p>
            <a:pPr marL="457200" lvl="1" indent="0">
              <a:buNone/>
            </a:pPr>
            <a:r>
              <a:rPr lang="en-US" dirty="0"/>
              <a:t>Matteo Repetto</a:t>
            </a:r>
          </a:p>
          <a:p>
            <a:pPr marL="457200" lvl="1" indent="0">
              <a:buNone/>
            </a:pPr>
            <a:r>
              <a:rPr lang="en-US" dirty="0"/>
              <a:t>Institute for Applied Mathematics and Information Technologies (IMATI), CNR</a:t>
            </a:r>
          </a:p>
          <a:p>
            <a:pPr marL="457200" lvl="1" indent="0">
              <a:buNone/>
            </a:pPr>
            <a:r>
              <a:rPr lang="en-US" dirty="0"/>
              <a:t>Genoa, Italy</a:t>
            </a:r>
          </a:p>
          <a:p>
            <a:pPr marL="457200" lvl="1" indent="0">
              <a:buNone/>
            </a:pPr>
            <a:r>
              <a:rPr lang="en-US" dirty="0" err="1"/>
              <a:t>matteo.repetto@cnr.it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311F1-3AC8-6931-A08F-EF17DBE21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19/09/2024</a:t>
            </a:r>
            <a:endParaRPr lang="en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62825-31B7-F0A9-49A8-427582A05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FIWARE Global Summit (Naples, Italy)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D8B37-D6C2-C529-317A-317C2B9C3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13</a:t>
            </a:fld>
            <a:endParaRPr lang="en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4240EA-A9D9-8979-9785-7C2D48A3C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600886" y="4375519"/>
            <a:ext cx="1108891" cy="1794653"/>
          </a:xfrm>
          <a:prstGeom prst="rect">
            <a:avLst/>
          </a:prstGeom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83E4DC9E-6DE6-2562-2197-37BF575B541C}"/>
              </a:ext>
            </a:extLst>
          </p:cNvPr>
          <p:cNvSpPr/>
          <p:nvPr/>
        </p:nvSpPr>
        <p:spPr>
          <a:xfrm>
            <a:off x="7013127" y="524062"/>
            <a:ext cx="4478598" cy="2280877"/>
          </a:xfrm>
          <a:prstGeom prst="wedgeEllipseCallout">
            <a:avLst>
              <a:gd name="adj1" fmla="val 33922"/>
              <a:gd name="adj2" fmla="val 104681"/>
            </a:avLst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20000"/>
                  <a:lumOff val="80000"/>
                </a:schemeClr>
              </a:gs>
              <a:gs pos="83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Thank you for you attention!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34AAC0CA-14B5-8AC9-C3B0-171CE40985F6}"/>
              </a:ext>
            </a:extLst>
          </p:cNvPr>
          <p:cNvSpPr/>
          <p:nvPr/>
        </p:nvSpPr>
        <p:spPr>
          <a:xfrm>
            <a:off x="5777706" y="3931747"/>
            <a:ext cx="4478598" cy="2280877"/>
          </a:xfrm>
          <a:prstGeom prst="wedgeEllipseCallout">
            <a:avLst>
              <a:gd name="adj1" fmla="val 57334"/>
              <a:gd name="adj2" fmla="val -25746"/>
            </a:avLst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20000"/>
                  <a:lumOff val="80000"/>
                </a:schemeClr>
              </a:gs>
              <a:gs pos="83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Questions?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2A9C42-B8D0-6DB0-925A-F426C77C07A1}"/>
              </a:ext>
            </a:extLst>
          </p:cNvPr>
          <p:cNvSpPr txBox="1"/>
          <p:nvPr/>
        </p:nvSpPr>
        <p:spPr>
          <a:xfrm>
            <a:off x="2029362" y="5164549"/>
            <a:ext cx="31053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www.mirandaproject.eu</a:t>
            </a:r>
            <a:endParaRPr lang="en-US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6842B3-2F96-B30A-CA93-27A9E7137A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8082" y="5132218"/>
            <a:ext cx="433994" cy="4339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1251EB-A123-4C75-7F71-C4B4329D057B}"/>
              </a:ext>
            </a:extLst>
          </p:cNvPr>
          <p:cNvSpPr txBox="1"/>
          <p:nvPr/>
        </p:nvSpPr>
        <p:spPr>
          <a:xfrm>
            <a:off x="2029361" y="5721681"/>
            <a:ext cx="31053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10000"/>
                    <a:lumOff val="90000"/>
                  </a:schemeClr>
                </a:solidFill>
              </a:rPr>
              <a:t>@</a:t>
            </a:r>
            <a:r>
              <a:rPr lang="en-US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mirandaprj</a:t>
            </a:r>
            <a:endParaRPr lang="en-US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15" name="Picture 14" descr="A white x on a black background&#10;&#10;Description automatically generated">
            <a:extLst>
              <a:ext uri="{FF2B5EF4-FFF2-40B4-BE49-F238E27FC236}">
                <a16:creationId xmlns:a16="http://schemas.microsoft.com/office/drawing/2014/main" id="{7F78814B-807C-9018-3532-C16D91773E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575" y="5725725"/>
            <a:ext cx="361500" cy="3693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64D64B-40F4-71F3-5EB3-A561CA88AE85}"/>
              </a:ext>
            </a:extLst>
          </p:cNvPr>
          <p:cNvSpPr txBox="1"/>
          <p:nvPr/>
        </p:nvSpPr>
        <p:spPr>
          <a:xfrm>
            <a:off x="2029361" y="4635315"/>
            <a:ext cx="31053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info@mirandaproject.eu</a:t>
            </a:r>
            <a:endParaRPr lang="en-US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18" name="Picture 17" descr="A black and white symbol&#10;&#10;Description automatically generated">
            <a:extLst>
              <a:ext uri="{FF2B5EF4-FFF2-40B4-BE49-F238E27FC236}">
                <a16:creationId xmlns:a16="http://schemas.microsoft.com/office/drawing/2014/main" id="{09C26BD7-B959-56B8-69AF-73F0AF5DE8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85" y="4689423"/>
            <a:ext cx="529353" cy="26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outline of a city&#10;&#10;Description automatically generated">
            <a:extLst>
              <a:ext uri="{FF2B5EF4-FFF2-40B4-BE49-F238E27FC236}">
                <a16:creationId xmlns:a16="http://schemas.microsoft.com/office/drawing/2014/main" id="{B23B4FA0-02D8-F671-DAEB-02A5085DB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85" y="138764"/>
            <a:ext cx="11153815" cy="6245631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7A776C-4022-10B4-86B7-E33F03A7B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19/09/2024</a:t>
            </a:r>
            <a:endParaRPr lang="en-IT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838E65-E546-4BD6-C620-0CE741FBB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FIWARE Global Summit (Naples, Italy)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3AD49C-F3A6-91F1-AAEA-DD2967DE3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2</a:t>
            </a:fld>
            <a:endParaRPr lang="en-IT"/>
          </a:p>
        </p:txBody>
      </p:sp>
      <p:pic>
        <p:nvPicPr>
          <p:cNvPr id="11" name="Picture 10" descr="A blue outline of a person&#10;&#10;Description automatically generated">
            <a:extLst>
              <a:ext uri="{FF2B5EF4-FFF2-40B4-BE49-F238E27FC236}">
                <a16:creationId xmlns:a16="http://schemas.microsoft.com/office/drawing/2014/main" id="{A924D215-60D6-72F1-25CA-41E36559D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284" y="4482001"/>
            <a:ext cx="1097844" cy="1776774"/>
          </a:xfrm>
          <a:prstGeom prst="rect">
            <a:avLst/>
          </a:prstGeom>
        </p:spPr>
      </p:pic>
      <p:sp>
        <p:nvSpPr>
          <p:cNvPr id="12" name="Cloud Callout 11">
            <a:extLst>
              <a:ext uri="{FF2B5EF4-FFF2-40B4-BE49-F238E27FC236}">
                <a16:creationId xmlns:a16="http://schemas.microsoft.com/office/drawing/2014/main" id="{2BD38EA7-91DB-41FC-3CA8-918F564C1533}"/>
              </a:ext>
            </a:extLst>
          </p:cNvPr>
          <p:cNvSpPr/>
          <p:nvPr/>
        </p:nvSpPr>
        <p:spPr>
          <a:xfrm>
            <a:off x="6574420" y="1412111"/>
            <a:ext cx="4675297" cy="2564763"/>
          </a:xfrm>
          <a:prstGeom prst="cloudCallout">
            <a:avLst>
              <a:gd name="adj1" fmla="val 44323"/>
              <a:gd name="adj2" fmla="val 68053"/>
            </a:avLst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20000"/>
                  <a:lumOff val="80000"/>
                </a:schemeClr>
              </a:gs>
              <a:gs pos="83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Think big!</a:t>
            </a:r>
          </a:p>
          <a:p>
            <a:pPr algn="ctr"/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Worried about feasibility…</a:t>
            </a:r>
          </a:p>
        </p:txBody>
      </p:sp>
    </p:spTree>
    <p:extLst>
      <p:ext uri="{BB962C8B-B14F-4D97-AF65-F5344CB8AC3E}">
        <p14:creationId xmlns:p14="http://schemas.microsoft.com/office/powerpoint/2010/main" val="131274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outline of a city&#10;&#10;Description automatically generated">
            <a:extLst>
              <a:ext uri="{FF2B5EF4-FFF2-40B4-BE49-F238E27FC236}">
                <a16:creationId xmlns:a16="http://schemas.microsoft.com/office/drawing/2014/main" id="{4879ECDE-F03B-879D-2E02-4D3F2326E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85" y="138764"/>
            <a:ext cx="11153815" cy="624563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12E61-28E7-3FD1-8C6D-65EC3A25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19/09/2024</a:t>
            </a:r>
            <a:endParaRPr lang="en-I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C7749C-3D42-8D94-01A5-814F9B24F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FIWARE Global Summit (Naples, Italy)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5CA0C-B6AE-3E16-C639-E79CD0CC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3</a:t>
            </a:fld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9E84D7-CE78-B6A5-BFF3-BAD8996EA9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660284" y="4482001"/>
            <a:ext cx="1097844" cy="1776773"/>
          </a:xfrm>
          <a:prstGeom prst="rect">
            <a:avLst/>
          </a:prstGeom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19A63164-7466-296C-DF59-CB0A03CE8862}"/>
              </a:ext>
            </a:extLst>
          </p:cNvPr>
          <p:cNvSpPr/>
          <p:nvPr/>
        </p:nvSpPr>
        <p:spPr>
          <a:xfrm>
            <a:off x="7141580" y="2546286"/>
            <a:ext cx="3961389" cy="1776772"/>
          </a:xfrm>
          <a:prstGeom prst="wedgeEllipseCallout">
            <a:avLst>
              <a:gd name="adj1" fmla="val 44445"/>
              <a:gd name="adj2" fmla="val 56893"/>
            </a:avLst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20000"/>
                  <a:lumOff val="80000"/>
                </a:schemeClr>
              </a:gs>
              <a:gs pos="83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Ehi</a:t>
            </a:r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! FIWARE is there for me!</a:t>
            </a:r>
          </a:p>
        </p:txBody>
      </p:sp>
    </p:spTree>
    <p:extLst>
      <p:ext uri="{BB962C8B-B14F-4D97-AF65-F5344CB8AC3E}">
        <p14:creationId xmlns:p14="http://schemas.microsoft.com/office/powerpoint/2010/main" val="2827511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12E61-28E7-3FD1-8C6D-65EC3A25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19/09/2024</a:t>
            </a:r>
            <a:endParaRPr lang="en-I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C7749C-3D42-8D94-01A5-814F9B24F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FIWARE Global Summit (Naples, Italy)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5CA0C-B6AE-3E16-C639-E79CD0CC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4</a:t>
            </a:fld>
            <a:endParaRPr lang="en-IT"/>
          </a:p>
        </p:txBody>
      </p:sp>
      <p:pic>
        <p:nvPicPr>
          <p:cNvPr id="8" name="Picture 7" descr="A white outline of a city&#10;&#10;Description automatically generated">
            <a:extLst>
              <a:ext uri="{FF2B5EF4-FFF2-40B4-BE49-F238E27FC236}">
                <a16:creationId xmlns:a16="http://schemas.microsoft.com/office/drawing/2014/main" id="{4879ECDE-F03B-879D-2E02-4D3F2326E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85" y="138764"/>
            <a:ext cx="11153815" cy="62456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3BE403-6A6D-DBE4-75F4-893DFCB366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000" y="144000"/>
            <a:ext cx="11153813" cy="62456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45AEA2-3E8D-3196-D81A-B1F670A01F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000" y="144000"/>
            <a:ext cx="11153813" cy="6245630"/>
          </a:xfrm>
          <a:prstGeom prst="rect">
            <a:avLst/>
          </a:prstGeom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19A63164-7466-296C-DF59-CB0A03CE8862}"/>
              </a:ext>
            </a:extLst>
          </p:cNvPr>
          <p:cNvSpPr/>
          <p:nvPr/>
        </p:nvSpPr>
        <p:spPr>
          <a:xfrm>
            <a:off x="8064057" y="1979127"/>
            <a:ext cx="3961389" cy="1776772"/>
          </a:xfrm>
          <a:prstGeom prst="wedgeEllipseCallout">
            <a:avLst>
              <a:gd name="adj1" fmla="val 27790"/>
              <a:gd name="adj2" fmla="val 86859"/>
            </a:avLst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20000"/>
                  <a:lumOff val="80000"/>
                </a:schemeClr>
              </a:gs>
              <a:gs pos="83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Quickly and well!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9E84D7-CE78-B6A5-BFF3-BAD8996EA9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660284" y="4482001"/>
            <a:ext cx="1097843" cy="177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4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12E61-28E7-3FD1-8C6D-65EC3A25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19/09/2024</a:t>
            </a:r>
            <a:endParaRPr lang="en-I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C7749C-3D42-8D94-01A5-814F9B24F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FIWARE Global Summit (Naples, Italy)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5CA0C-B6AE-3E16-C639-E79CD0CC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5</a:t>
            </a:fld>
            <a:endParaRPr lang="en-I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45AEA2-3E8D-3196-D81A-B1F670A01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000" y="144000"/>
            <a:ext cx="11153813" cy="6245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164B4A-6CAD-AF9B-323B-011BEE3DC9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001" y="144000"/>
            <a:ext cx="11153811" cy="6245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133D60-CA8D-0C9A-D33B-EABF3A9CF4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000" y="144000"/>
            <a:ext cx="11153811" cy="62456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9E84D7-CE78-B6A5-BFF3-BAD8996EA9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789690" y="4482001"/>
            <a:ext cx="839031" cy="1776773"/>
          </a:xfrm>
          <a:prstGeom prst="rect">
            <a:avLst/>
          </a:prstGeom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19A63164-7466-296C-DF59-CB0A03CE8862}"/>
              </a:ext>
            </a:extLst>
          </p:cNvPr>
          <p:cNvSpPr/>
          <p:nvPr/>
        </p:nvSpPr>
        <p:spPr>
          <a:xfrm>
            <a:off x="6285054" y="1828800"/>
            <a:ext cx="5798267" cy="2239615"/>
          </a:xfrm>
          <a:prstGeom prst="wedgeEllipseCallout">
            <a:avLst>
              <a:gd name="adj1" fmla="val 32980"/>
              <a:gd name="adj2" fmla="val 65153"/>
            </a:avLst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20000"/>
                  <a:lumOff val="80000"/>
                </a:schemeClr>
              </a:gs>
              <a:gs pos="83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Feeling like something’s getting out of control… </a:t>
            </a:r>
          </a:p>
          <a:p>
            <a:pPr algn="ctr"/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but what?!?</a:t>
            </a:r>
          </a:p>
        </p:txBody>
      </p:sp>
    </p:spTree>
    <p:extLst>
      <p:ext uri="{BB962C8B-B14F-4D97-AF65-F5344CB8AC3E}">
        <p14:creationId xmlns:p14="http://schemas.microsoft.com/office/powerpoint/2010/main" val="64665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12E61-28E7-3FD1-8C6D-65EC3A25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19/09/2024</a:t>
            </a:r>
            <a:endParaRPr lang="en-I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C7749C-3D42-8D94-01A5-814F9B24F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FIWARE Global Summit (Naples, Italy)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5CA0C-B6AE-3E16-C639-E79CD0CC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6</a:t>
            </a:fld>
            <a:endParaRPr lang="en-IT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133D60-CA8D-0C9A-D33B-EABF3A9CF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000" y="144000"/>
            <a:ext cx="11153811" cy="62456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DECAD6-47CA-79C5-1151-51810E36D5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000" y="144000"/>
            <a:ext cx="11153810" cy="62456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9E84D7-CE78-B6A5-BFF3-BAD8996EA9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593674" y="4613284"/>
            <a:ext cx="1431772" cy="1761079"/>
          </a:xfrm>
          <a:prstGeom prst="rect">
            <a:avLst/>
          </a:prstGeom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19A63164-7466-296C-DF59-CB0A03CE8862}"/>
              </a:ext>
            </a:extLst>
          </p:cNvPr>
          <p:cNvSpPr/>
          <p:nvPr/>
        </p:nvSpPr>
        <p:spPr>
          <a:xfrm>
            <a:off x="7917083" y="2673408"/>
            <a:ext cx="4108363" cy="1511183"/>
          </a:xfrm>
          <a:prstGeom prst="wedgeEllipseCallout">
            <a:avLst>
              <a:gd name="adj1" fmla="val 32016"/>
              <a:gd name="adj2" fmla="val 71540"/>
            </a:avLst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20000"/>
                  <a:lumOff val="80000"/>
                </a:schemeClr>
              </a:gs>
              <a:gs pos="83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Ah-ah! Don’t forget security!</a:t>
            </a:r>
          </a:p>
        </p:txBody>
      </p:sp>
    </p:spTree>
    <p:extLst>
      <p:ext uri="{BB962C8B-B14F-4D97-AF65-F5344CB8AC3E}">
        <p14:creationId xmlns:p14="http://schemas.microsoft.com/office/powerpoint/2010/main" val="4037370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12E61-28E7-3FD1-8C6D-65EC3A25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19/09/2024</a:t>
            </a:r>
            <a:endParaRPr lang="en-I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C7749C-3D42-8D94-01A5-814F9B24F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FIWARE Global Summit (Naples, Italy)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5CA0C-B6AE-3E16-C639-E79CD0CC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7</a:t>
            </a:fld>
            <a:endParaRPr lang="en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DECAD6-47CA-79C5-1151-51810E36D5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000" y="144000"/>
            <a:ext cx="11153810" cy="62456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DA4983-E01B-02F5-1414-5DABE0F8A9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000" y="144000"/>
            <a:ext cx="11153810" cy="6245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9E84D7-CE78-B6A5-BFF3-BAD8996EA9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65487" y="4613284"/>
            <a:ext cx="1088146" cy="1761079"/>
          </a:xfrm>
          <a:prstGeom prst="rect">
            <a:avLst/>
          </a:prstGeom>
        </p:spPr>
      </p:pic>
      <p:pic>
        <p:nvPicPr>
          <p:cNvPr id="9" name="Picture 8" descr="A blue devil with tail and tail&#10;&#10;Description automatically generated">
            <a:extLst>
              <a:ext uri="{FF2B5EF4-FFF2-40B4-BE49-F238E27FC236}">
                <a16:creationId xmlns:a16="http://schemas.microsoft.com/office/drawing/2014/main" id="{05C3E7BF-95E6-EF3A-3772-2D47B303F3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55" y="278114"/>
            <a:ext cx="965200" cy="1625600"/>
          </a:xfrm>
          <a:prstGeom prst="rect">
            <a:avLst/>
          </a:prstGeom>
        </p:spPr>
      </p:pic>
      <p:sp>
        <p:nvSpPr>
          <p:cNvPr id="26" name="Freeform 25">
            <a:extLst>
              <a:ext uri="{FF2B5EF4-FFF2-40B4-BE49-F238E27FC236}">
                <a16:creationId xmlns:a16="http://schemas.microsoft.com/office/drawing/2014/main" id="{2EE62508-7E41-64AB-8D29-ED1329C8B97F}"/>
              </a:ext>
            </a:extLst>
          </p:cNvPr>
          <p:cNvSpPr/>
          <p:nvPr/>
        </p:nvSpPr>
        <p:spPr>
          <a:xfrm>
            <a:off x="1952368" y="1594022"/>
            <a:ext cx="1742302" cy="1210962"/>
          </a:xfrm>
          <a:custGeom>
            <a:avLst/>
            <a:gdLst>
              <a:gd name="connsiteX0" fmla="*/ 0 w 1742302"/>
              <a:gd name="connsiteY0" fmla="*/ 0 h 1210962"/>
              <a:gd name="connsiteX1" fmla="*/ 630194 w 1742302"/>
              <a:gd name="connsiteY1" fmla="*/ 803189 h 1210962"/>
              <a:gd name="connsiteX2" fmla="*/ 1742302 w 1742302"/>
              <a:gd name="connsiteY2" fmla="*/ 1210962 h 121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42302" h="1210962">
                <a:moveTo>
                  <a:pt x="0" y="0"/>
                </a:moveTo>
                <a:cubicBezTo>
                  <a:pt x="169905" y="300681"/>
                  <a:pt x="339810" y="601362"/>
                  <a:pt x="630194" y="803189"/>
                </a:cubicBezTo>
                <a:cubicBezTo>
                  <a:pt x="920578" y="1005016"/>
                  <a:pt x="1331440" y="1107989"/>
                  <a:pt x="1742302" y="1210962"/>
                </a:cubicBezTo>
              </a:path>
            </a:pathLst>
          </a:custGeom>
          <a:noFill/>
          <a:ln w="76200">
            <a:solidFill>
              <a:srgbClr val="C00000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3115E05D-D853-42B3-4F36-4F439D17B268}"/>
              </a:ext>
            </a:extLst>
          </p:cNvPr>
          <p:cNvSpPr/>
          <p:nvPr/>
        </p:nvSpPr>
        <p:spPr>
          <a:xfrm>
            <a:off x="2001795" y="1043525"/>
            <a:ext cx="3076832" cy="744006"/>
          </a:xfrm>
          <a:custGeom>
            <a:avLst/>
            <a:gdLst>
              <a:gd name="connsiteX0" fmla="*/ 0 w 3076832"/>
              <a:gd name="connsiteY0" fmla="*/ 414572 h 744006"/>
              <a:gd name="connsiteX1" fmla="*/ 877329 w 3076832"/>
              <a:gd name="connsiteY1" fmla="*/ 6799 h 744006"/>
              <a:gd name="connsiteX2" fmla="*/ 1804086 w 3076832"/>
              <a:gd name="connsiteY2" fmla="*/ 711134 h 744006"/>
              <a:gd name="connsiteX3" fmla="*/ 3076832 w 3076832"/>
              <a:gd name="connsiteY3" fmla="*/ 562853 h 74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6832" h="744006">
                <a:moveTo>
                  <a:pt x="0" y="414572"/>
                </a:moveTo>
                <a:cubicBezTo>
                  <a:pt x="288324" y="185972"/>
                  <a:pt x="576648" y="-42628"/>
                  <a:pt x="877329" y="6799"/>
                </a:cubicBezTo>
                <a:cubicBezTo>
                  <a:pt x="1178010" y="56226"/>
                  <a:pt x="1437502" y="618458"/>
                  <a:pt x="1804086" y="711134"/>
                </a:cubicBezTo>
                <a:cubicBezTo>
                  <a:pt x="2170670" y="803810"/>
                  <a:pt x="2623751" y="683331"/>
                  <a:pt x="3076832" y="562853"/>
                </a:cubicBezTo>
              </a:path>
            </a:pathLst>
          </a:custGeom>
          <a:noFill/>
          <a:ln w="76200">
            <a:solidFill>
              <a:srgbClr val="C00000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5AB82956-F3F0-BD4D-04AB-64209CD8016E}"/>
              </a:ext>
            </a:extLst>
          </p:cNvPr>
          <p:cNvSpPr/>
          <p:nvPr/>
        </p:nvSpPr>
        <p:spPr>
          <a:xfrm>
            <a:off x="4411362" y="3027405"/>
            <a:ext cx="926757" cy="766119"/>
          </a:xfrm>
          <a:custGeom>
            <a:avLst/>
            <a:gdLst>
              <a:gd name="connsiteX0" fmla="*/ 0 w 926757"/>
              <a:gd name="connsiteY0" fmla="*/ 0 h 766119"/>
              <a:gd name="connsiteX1" fmla="*/ 605481 w 926757"/>
              <a:gd name="connsiteY1" fmla="*/ 210065 h 766119"/>
              <a:gd name="connsiteX2" fmla="*/ 926757 w 926757"/>
              <a:gd name="connsiteY2" fmla="*/ 766119 h 76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6757" h="766119">
                <a:moveTo>
                  <a:pt x="0" y="0"/>
                </a:moveTo>
                <a:cubicBezTo>
                  <a:pt x="225510" y="41189"/>
                  <a:pt x="451021" y="82378"/>
                  <a:pt x="605481" y="210065"/>
                </a:cubicBezTo>
                <a:cubicBezTo>
                  <a:pt x="759941" y="337752"/>
                  <a:pt x="843349" y="551935"/>
                  <a:pt x="926757" y="766119"/>
                </a:cubicBezTo>
              </a:path>
            </a:pathLst>
          </a:custGeom>
          <a:noFill/>
          <a:ln w="76200">
            <a:solidFill>
              <a:srgbClr val="C00000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08002193-BD72-DAD3-1EE2-1A387ECF27A7}"/>
              </a:ext>
            </a:extLst>
          </p:cNvPr>
          <p:cNvSpPr/>
          <p:nvPr/>
        </p:nvSpPr>
        <p:spPr>
          <a:xfrm>
            <a:off x="4534930" y="4263081"/>
            <a:ext cx="778475" cy="453441"/>
          </a:xfrm>
          <a:custGeom>
            <a:avLst/>
            <a:gdLst>
              <a:gd name="connsiteX0" fmla="*/ 778475 w 778475"/>
              <a:gd name="connsiteY0" fmla="*/ 0 h 453441"/>
              <a:gd name="connsiteX1" fmla="*/ 531340 w 778475"/>
              <a:gd name="connsiteY1" fmla="*/ 432487 h 453441"/>
              <a:gd name="connsiteX2" fmla="*/ 0 w 778475"/>
              <a:gd name="connsiteY2" fmla="*/ 345989 h 45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8475" h="453441">
                <a:moveTo>
                  <a:pt x="778475" y="0"/>
                </a:moveTo>
                <a:cubicBezTo>
                  <a:pt x="719780" y="187411"/>
                  <a:pt x="661086" y="374822"/>
                  <a:pt x="531340" y="432487"/>
                </a:cubicBezTo>
                <a:cubicBezTo>
                  <a:pt x="401594" y="490152"/>
                  <a:pt x="200797" y="418070"/>
                  <a:pt x="0" y="345989"/>
                </a:cubicBezTo>
              </a:path>
            </a:pathLst>
          </a:custGeom>
          <a:noFill/>
          <a:ln w="76200">
            <a:solidFill>
              <a:srgbClr val="C00000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91430215-6A84-FF2A-C696-2AE0DBB54C08}"/>
              </a:ext>
            </a:extLst>
          </p:cNvPr>
          <p:cNvSpPr/>
          <p:nvPr/>
        </p:nvSpPr>
        <p:spPr>
          <a:xfrm>
            <a:off x="4411362" y="4769708"/>
            <a:ext cx="1396314" cy="1025027"/>
          </a:xfrm>
          <a:custGeom>
            <a:avLst/>
            <a:gdLst>
              <a:gd name="connsiteX0" fmla="*/ 0 w 1396314"/>
              <a:gd name="connsiteY0" fmla="*/ 0 h 1025027"/>
              <a:gd name="connsiteX1" fmla="*/ 704335 w 1396314"/>
              <a:gd name="connsiteY1" fmla="*/ 988541 h 1025027"/>
              <a:gd name="connsiteX2" fmla="*/ 1396314 w 1396314"/>
              <a:gd name="connsiteY2" fmla="*/ 716692 h 10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6314" h="1025027">
                <a:moveTo>
                  <a:pt x="0" y="0"/>
                </a:moveTo>
                <a:cubicBezTo>
                  <a:pt x="235808" y="434546"/>
                  <a:pt x="471616" y="869092"/>
                  <a:pt x="704335" y="988541"/>
                </a:cubicBezTo>
                <a:cubicBezTo>
                  <a:pt x="937054" y="1107990"/>
                  <a:pt x="1166684" y="912341"/>
                  <a:pt x="1396314" y="716692"/>
                </a:cubicBezTo>
              </a:path>
            </a:pathLst>
          </a:custGeom>
          <a:noFill/>
          <a:ln w="76200">
            <a:solidFill>
              <a:srgbClr val="C00000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832EBED2-B86E-A575-D208-34DBEFC5829C}"/>
              </a:ext>
            </a:extLst>
          </p:cNvPr>
          <p:cNvSpPr/>
          <p:nvPr/>
        </p:nvSpPr>
        <p:spPr>
          <a:xfrm>
            <a:off x="2421924" y="4646141"/>
            <a:ext cx="1767017" cy="519818"/>
          </a:xfrm>
          <a:custGeom>
            <a:avLst/>
            <a:gdLst>
              <a:gd name="connsiteX0" fmla="*/ 1767017 w 1767017"/>
              <a:gd name="connsiteY0" fmla="*/ 0 h 519818"/>
              <a:gd name="connsiteX1" fmla="*/ 1359244 w 1767017"/>
              <a:gd name="connsiteY1" fmla="*/ 518983 h 519818"/>
              <a:gd name="connsiteX2" fmla="*/ 630195 w 1767017"/>
              <a:gd name="connsiteY2" fmla="*/ 123567 h 519818"/>
              <a:gd name="connsiteX3" fmla="*/ 0 w 1767017"/>
              <a:gd name="connsiteY3" fmla="*/ 222421 h 51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7017" h="519818">
                <a:moveTo>
                  <a:pt x="1767017" y="0"/>
                </a:moveTo>
                <a:cubicBezTo>
                  <a:pt x="1657865" y="249194"/>
                  <a:pt x="1548714" y="498389"/>
                  <a:pt x="1359244" y="518983"/>
                </a:cubicBezTo>
                <a:cubicBezTo>
                  <a:pt x="1169774" y="539577"/>
                  <a:pt x="856736" y="172994"/>
                  <a:pt x="630195" y="123567"/>
                </a:cubicBezTo>
                <a:cubicBezTo>
                  <a:pt x="403654" y="74140"/>
                  <a:pt x="201827" y="148280"/>
                  <a:pt x="0" y="222421"/>
                </a:cubicBezTo>
              </a:path>
            </a:pathLst>
          </a:custGeom>
          <a:noFill/>
          <a:ln w="76200">
            <a:solidFill>
              <a:srgbClr val="C00000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5AEB1C97-5C4B-A514-B6BD-91383F8E9186}"/>
              </a:ext>
            </a:extLst>
          </p:cNvPr>
          <p:cNvSpPr/>
          <p:nvPr/>
        </p:nvSpPr>
        <p:spPr>
          <a:xfrm>
            <a:off x="3200400" y="5560541"/>
            <a:ext cx="840259" cy="420129"/>
          </a:xfrm>
          <a:custGeom>
            <a:avLst/>
            <a:gdLst>
              <a:gd name="connsiteX0" fmla="*/ 840259 w 840259"/>
              <a:gd name="connsiteY0" fmla="*/ 0 h 420129"/>
              <a:gd name="connsiteX1" fmla="*/ 556054 w 840259"/>
              <a:gd name="connsiteY1" fmla="*/ 345989 h 420129"/>
              <a:gd name="connsiteX2" fmla="*/ 0 w 840259"/>
              <a:gd name="connsiteY2" fmla="*/ 420129 h 420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0259" h="420129">
                <a:moveTo>
                  <a:pt x="840259" y="0"/>
                </a:moveTo>
                <a:cubicBezTo>
                  <a:pt x="768178" y="137984"/>
                  <a:pt x="696097" y="275968"/>
                  <a:pt x="556054" y="345989"/>
                </a:cubicBezTo>
                <a:cubicBezTo>
                  <a:pt x="416011" y="416011"/>
                  <a:pt x="208005" y="418070"/>
                  <a:pt x="0" y="420129"/>
                </a:cubicBezTo>
              </a:path>
            </a:pathLst>
          </a:custGeom>
          <a:noFill/>
          <a:ln w="76200">
            <a:solidFill>
              <a:srgbClr val="C00000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DE0806D4-3D97-E608-0683-0C4240EAD404}"/>
              </a:ext>
            </a:extLst>
          </p:cNvPr>
          <p:cNvSpPr/>
          <p:nvPr/>
        </p:nvSpPr>
        <p:spPr>
          <a:xfrm>
            <a:off x="4670854" y="2903838"/>
            <a:ext cx="2236573" cy="1198605"/>
          </a:xfrm>
          <a:custGeom>
            <a:avLst/>
            <a:gdLst>
              <a:gd name="connsiteX0" fmla="*/ 0 w 2236573"/>
              <a:gd name="connsiteY0" fmla="*/ 0 h 1198605"/>
              <a:gd name="connsiteX1" fmla="*/ 1198605 w 2236573"/>
              <a:gd name="connsiteY1" fmla="*/ 457200 h 1198605"/>
              <a:gd name="connsiteX2" fmla="*/ 2236573 w 2236573"/>
              <a:gd name="connsiteY2" fmla="*/ 1198605 h 1198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6573" h="1198605">
                <a:moveTo>
                  <a:pt x="0" y="0"/>
                </a:moveTo>
                <a:cubicBezTo>
                  <a:pt x="412921" y="128716"/>
                  <a:pt x="825843" y="257433"/>
                  <a:pt x="1198605" y="457200"/>
                </a:cubicBezTo>
                <a:cubicBezTo>
                  <a:pt x="1571367" y="656968"/>
                  <a:pt x="1903970" y="927786"/>
                  <a:pt x="2236573" y="1198605"/>
                </a:cubicBezTo>
              </a:path>
            </a:pathLst>
          </a:custGeom>
          <a:noFill/>
          <a:ln w="76200">
            <a:solidFill>
              <a:srgbClr val="C00000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8067F8D6-EB1B-5D41-F3DF-DCA9E3769EEB}"/>
              </a:ext>
            </a:extLst>
          </p:cNvPr>
          <p:cNvSpPr/>
          <p:nvPr/>
        </p:nvSpPr>
        <p:spPr>
          <a:xfrm>
            <a:off x="4609070" y="2450182"/>
            <a:ext cx="5004487" cy="676077"/>
          </a:xfrm>
          <a:custGeom>
            <a:avLst/>
            <a:gdLst>
              <a:gd name="connsiteX0" fmla="*/ 0 w 5004487"/>
              <a:gd name="connsiteY0" fmla="*/ 144737 h 676077"/>
              <a:gd name="connsiteX1" fmla="*/ 2051222 w 5004487"/>
              <a:gd name="connsiteY1" fmla="*/ 8813 h 676077"/>
              <a:gd name="connsiteX2" fmla="*/ 3645244 w 5004487"/>
              <a:gd name="connsiteY2" fmla="*/ 367159 h 676077"/>
              <a:gd name="connsiteX3" fmla="*/ 4423719 w 5004487"/>
              <a:gd name="connsiteY3" fmla="*/ 255948 h 676077"/>
              <a:gd name="connsiteX4" fmla="*/ 5004487 w 5004487"/>
              <a:gd name="connsiteY4" fmla="*/ 676077 h 67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4487" h="676077">
                <a:moveTo>
                  <a:pt x="0" y="144737"/>
                </a:moveTo>
                <a:cubicBezTo>
                  <a:pt x="721840" y="58240"/>
                  <a:pt x="1443681" y="-28257"/>
                  <a:pt x="2051222" y="8813"/>
                </a:cubicBezTo>
                <a:cubicBezTo>
                  <a:pt x="2658763" y="45883"/>
                  <a:pt x="3249828" y="325970"/>
                  <a:pt x="3645244" y="367159"/>
                </a:cubicBezTo>
                <a:cubicBezTo>
                  <a:pt x="4040660" y="408348"/>
                  <a:pt x="4197179" y="204462"/>
                  <a:pt x="4423719" y="255948"/>
                </a:cubicBezTo>
                <a:cubicBezTo>
                  <a:pt x="4650259" y="307434"/>
                  <a:pt x="4827373" y="491755"/>
                  <a:pt x="5004487" y="676077"/>
                </a:cubicBezTo>
              </a:path>
            </a:pathLst>
          </a:custGeom>
          <a:noFill/>
          <a:ln w="76200">
            <a:solidFill>
              <a:srgbClr val="C00000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0CE5C7AA-2472-B033-1111-72064C10D068}"/>
              </a:ext>
            </a:extLst>
          </p:cNvPr>
          <p:cNvSpPr/>
          <p:nvPr/>
        </p:nvSpPr>
        <p:spPr>
          <a:xfrm>
            <a:off x="8896865" y="2075935"/>
            <a:ext cx="1013254" cy="1198606"/>
          </a:xfrm>
          <a:custGeom>
            <a:avLst/>
            <a:gdLst>
              <a:gd name="connsiteX0" fmla="*/ 1013254 w 1013254"/>
              <a:gd name="connsiteY0" fmla="*/ 1198606 h 1198606"/>
              <a:gd name="connsiteX1" fmla="*/ 778476 w 1013254"/>
              <a:gd name="connsiteY1" fmla="*/ 383060 h 1198606"/>
              <a:gd name="connsiteX2" fmla="*/ 0 w 1013254"/>
              <a:gd name="connsiteY2" fmla="*/ 0 h 119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3254" h="1198606">
                <a:moveTo>
                  <a:pt x="1013254" y="1198606"/>
                </a:moveTo>
                <a:cubicBezTo>
                  <a:pt x="980303" y="890717"/>
                  <a:pt x="947352" y="582828"/>
                  <a:pt x="778476" y="383060"/>
                </a:cubicBezTo>
                <a:cubicBezTo>
                  <a:pt x="609600" y="183292"/>
                  <a:pt x="304800" y="91646"/>
                  <a:pt x="0" y="0"/>
                </a:cubicBezTo>
              </a:path>
            </a:pathLst>
          </a:custGeom>
          <a:noFill/>
          <a:ln w="76200">
            <a:solidFill>
              <a:srgbClr val="C00000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2D92EBCE-1D4C-1D1D-3BFE-965FEDBA1BC6}"/>
              </a:ext>
            </a:extLst>
          </p:cNvPr>
          <p:cNvSpPr/>
          <p:nvPr/>
        </p:nvSpPr>
        <p:spPr>
          <a:xfrm>
            <a:off x="9934832" y="2919592"/>
            <a:ext cx="939114" cy="602084"/>
          </a:xfrm>
          <a:custGeom>
            <a:avLst/>
            <a:gdLst>
              <a:gd name="connsiteX0" fmla="*/ 0 w 939114"/>
              <a:gd name="connsiteY0" fmla="*/ 602084 h 602084"/>
              <a:gd name="connsiteX1" fmla="*/ 457200 w 939114"/>
              <a:gd name="connsiteY1" fmla="*/ 46030 h 602084"/>
              <a:gd name="connsiteX2" fmla="*/ 939114 w 939114"/>
              <a:gd name="connsiteY2" fmla="*/ 70743 h 602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9114" h="602084">
                <a:moveTo>
                  <a:pt x="0" y="602084"/>
                </a:moveTo>
                <a:cubicBezTo>
                  <a:pt x="150340" y="368335"/>
                  <a:pt x="300681" y="134587"/>
                  <a:pt x="457200" y="46030"/>
                </a:cubicBezTo>
                <a:cubicBezTo>
                  <a:pt x="613719" y="-42527"/>
                  <a:pt x="776416" y="14108"/>
                  <a:pt x="939114" y="70743"/>
                </a:cubicBezTo>
              </a:path>
            </a:pathLst>
          </a:custGeom>
          <a:noFill/>
          <a:ln w="76200">
            <a:solidFill>
              <a:srgbClr val="C00000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7B169261-CE00-D044-6C56-50A38AC69ABA}"/>
              </a:ext>
            </a:extLst>
          </p:cNvPr>
          <p:cNvSpPr/>
          <p:nvPr/>
        </p:nvSpPr>
        <p:spPr>
          <a:xfrm>
            <a:off x="9316995" y="1183268"/>
            <a:ext cx="2199502" cy="1189229"/>
          </a:xfrm>
          <a:custGeom>
            <a:avLst/>
            <a:gdLst>
              <a:gd name="connsiteX0" fmla="*/ 2199502 w 2199502"/>
              <a:gd name="connsiteY0" fmla="*/ 1189229 h 1189229"/>
              <a:gd name="connsiteX1" fmla="*/ 1495167 w 2199502"/>
              <a:gd name="connsiteY1" fmla="*/ 40051 h 1189229"/>
              <a:gd name="connsiteX2" fmla="*/ 0 w 2199502"/>
              <a:gd name="connsiteY2" fmla="*/ 373683 h 118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99502" h="1189229">
                <a:moveTo>
                  <a:pt x="2199502" y="1189229"/>
                </a:moveTo>
                <a:cubicBezTo>
                  <a:pt x="2030626" y="682602"/>
                  <a:pt x="1861751" y="175975"/>
                  <a:pt x="1495167" y="40051"/>
                </a:cubicBezTo>
                <a:cubicBezTo>
                  <a:pt x="1128583" y="-95873"/>
                  <a:pt x="564291" y="138905"/>
                  <a:pt x="0" y="373683"/>
                </a:cubicBezTo>
              </a:path>
            </a:pathLst>
          </a:custGeom>
          <a:noFill/>
          <a:ln w="76200">
            <a:solidFill>
              <a:srgbClr val="C00000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40692D12-6108-FF63-4BEB-0FF0A44C5972}"/>
              </a:ext>
            </a:extLst>
          </p:cNvPr>
          <p:cNvSpPr/>
          <p:nvPr/>
        </p:nvSpPr>
        <p:spPr>
          <a:xfrm>
            <a:off x="9910119" y="3917092"/>
            <a:ext cx="617838" cy="1037967"/>
          </a:xfrm>
          <a:custGeom>
            <a:avLst/>
            <a:gdLst>
              <a:gd name="connsiteX0" fmla="*/ 0 w 617838"/>
              <a:gd name="connsiteY0" fmla="*/ 0 h 1037967"/>
              <a:gd name="connsiteX1" fmla="*/ 86497 w 617838"/>
              <a:gd name="connsiteY1" fmla="*/ 420130 h 1037967"/>
              <a:gd name="connsiteX2" fmla="*/ 444843 w 617838"/>
              <a:gd name="connsiteY2" fmla="*/ 642551 h 1037967"/>
              <a:gd name="connsiteX3" fmla="*/ 617838 w 617838"/>
              <a:gd name="connsiteY3" fmla="*/ 1037967 h 103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7838" h="1037967">
                <a:moveTo>
                  <a:pt x="0" y="0"/>
                </a:moveTo>
                <a:cubicBezTo>
                  <a:pt x="6178" y="156519"/>
                  <a:pt x="12357" y="313038"/>
                  <a:pt x="86497" y="420130"/>
                </a:cubicBezTo>
                <a:cubicBezTo>
                  <a:pt x="160637" y="527222"/>
                  <a:pt x="356286" y="539578"/>
                  <a:pt x="444843" y="642551"/>
                </a:cubicBezTo>
                <a:cubicBezTo>
                  <a:pt x="533400" y="745524"/>
                  <a:pt x="575619" y="891745"/>
                  <a:pt x="617838" y="1037967"/>
                </a:cubicBezTo>
              </a:path>
            </a:pathLst>
          </a:custGeom>
          <a:noFill/>
          <a:ln w="76200">
            <a:solidFill>
              <a:srgbClr val="C00000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55531448-A61C-A7D5-DADB-08409C3DE1AB}"/>
              </a:ext>
            </a:extLst>
          </p:cNvPr>
          <p:cNvSpPr/>
          <p:nvPr/>
        </p:nvSpPr>
        <p:spPr>
          <a:xfrm>
            <a:off x="3941805" y="800260"/>
            <a:ext cx="3509319" cy="608410"/>
          </a:xfrm>
          <a:custGeom>
            <a:avLst/>
            <a:gdLst>
              <a:gd name="connsiteX0" fmla="*/ 0 w 3509319"/>
              <a:gd name="connsiteY0" fmla="*/ 608410 h 608410"/>
              <a:gd name="connsiteX1" fmla="*/ 939114 w 3509319"/>
              <a:gd name="connsiteY1" fmla="*/ 151210 h 608410"/>
              <a:gd name="connsiteX2" fmla="*/ 1952368 w 3509319"/>
              <a:gd name="connsiteY2" fmla="*/ 398345 h 608410"/>
              <a:gd name="connsiteX3" fmla="*/ 2866768 w 3509319"/>
              <a:gd name="connsiteY3" fmla="*/ 2929 h 608410"/>
              <a:gd name="connsiteX4" fmla="*/ 3509319 w 3509319"/>
              <a:gd name="connsiteY4" fmla="*/ 250064 h 60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319" h="608410">
                <a:moveTo>
                  <a:pt x="0" y="608410"/>
                </a:moveTo>
                <a:cubicBezTo>
                  <a:pt x="306859" y="397315"/>
                  <a:pt x="613719" y="186221"/>
                  <a:pt x="939114" y="151210"/>
                </a:cubicBezTo>
                <a:cubicBezTo>
                  <a:pt x="1264509" y="116199"/>
                  <a:pt x="1631092" y="423058"/>
                  <a:pt x="1952368" y="398345"/>
                </a:cubicBezTo>
                <a:cubicBezTo>
                  <a:pt x="2273644" y="373632"/>
                  <a:pt x="2607276" y="27642"/>
                  <a:pt x="2866768" y="2929"/>
                </a:cubicBezTo>
                <a:cubicBezTo>
                  <a:pt x="3126260" y="-21784"/>
                  <a:pt x="3317789" y="114140"/>
                  <a:pt x="3509319" y="250064"/>
                </a:cubicBezTo>
              </a:path>
            </a:pathLst>
          </a:custGeom>
          <a:noFill/>
          <a:ln w="76200">
            <a:solidFill>
              <a:srgbClr val="C00000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D1532F8B-F0AC-1885-F6A1-A567F37858CB}"/>
              </a:ext>
            </a:extLst>
          </p:cNvPr>
          <p:cNvSpPr/>
          <p:nvPr/>
        </p:nvSpPr>
        <p:spPr>
          <a:xfrm>
            <a:off x="2903838" y="5280812"/>
            <a:ext cx="3002692" cy="599507"/>
          </a:xfrm>
          <a:custGeom>
            <a:avLst/>
            <a:gdLst>
              <a:gd name="connsiteX0" fmla="*/ 0 w 3002692"/>
              <a:gd name="connsiteY0" fmla="*/ 168518 h 599507"/>
              <a:gd name="connsiteX1" fmla="*/ 1161535 w 3002692"/>
              <a:gd name="connsiteY1" fmla="*/ 20237 h 599507"/>
              <a:gd name="connsiteX2" fmla="*/ 2137719 w 3002692"/>
              <a:gd name="connsiteY2" fmla="*/ 563934 h 599507"/>
              <a:gd name="connsiteX3" fmla="*/ 3002692 w 3002692"/>
              <a:gd name="connsiteY3" fmla="*/ 502150 h 599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2692" h="599507">
                <a:moveTo>
                  <a:pt x="0" y="168518"/>
                </a:moveTo>
                <a:cubicBezTo>
                  <a:pt x="402624" y="61426"/>
                  <a:pt x="805249" y="-45666"/>
                  <a:pt x="1161535" y="20237"/>
                </a:cubicBezTo>
                <a:cubicBezTo>
                  <a:pt x="1517821" y="86140"/>
                  <a:pt x="1830860" y="483615"/>
                  <a:pt x="2137719" y="563934"/>
                </a:cubicBezTo>
                <a:cubicBezTo>
                  <a:pt x="2444578" y="644253"/>
                  <a:pt x="2723635" y="573201"/>
                  <a:pt x="3002692" y="502150"/>
                </a:cubicBezTo>
              </a:path>
            </a:pathLst>
          </a:custGeom>
          <a:noFill/>
          <a:ln w="76200">
            <a:solidFill>
              <a:srgbClr val="C00000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Audio Recording 6 Sep 2024 at 14:09:56">
            <a:hlinkClick r:id="" action="ppaction://media"/>
            <a:extLst>
              <a:ext uri="{FF2B5EF4-FFF2-40B4-BE49-F238E27FC236}">
                <a16:creationId xmlns:a16="http://schemas.microsoft.com/office/drawing/2014/main" id="{586C8FB7-F9EC-4B6F-1332-FDFEFB3A9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507.74"/>
                  <p14:bmkLst>
                    <p14:bmk name="Bookmark 1" time="0"/>
                    <p14:bmk name="Bookmark 3" time="5994"/>
                  </p14:bmkLst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435" y="6028635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CA0F3B-C92A-D118-6125-7A6E4E2E4E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13769" y="4593088"/>
            <a:ext cx="830222" cy="1761079"/>
          </a:xfrm>
          <a:prstGeom prst="rect">
            <a:avLst/>
          </a:prstGeom>
        </p:spPr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id="{2958853E-4325-9102-ABFF-CEE0F240C201}"/>
              </a:ext>
            </a:extLst>
          </p:cNvPr>
          <p:cNvSpPr/>
          <p:nvPr/>
        </p:nvSpPr>
        <p:spPr>
          <a:xfrm>
            <a:off x="7549575" y="1830038"/>
            <a:ext cx="4478598" cy="2280877"/>
          </a:xfrm>
          <a:prstGeom prst="wedgeEllipseCallout">
            <a:avLst>
              <a:gd name="adj1" fmla="val 32016"/>
              <a:gd name="adj2" fmla="val 71540"/>
            </a:avLst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20000"/>
                  <a:lumOff val="80000"/>
                </a:schemeClr>
              </a:gs>
              <a:gs pos="83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You out there! Why on earth are you sitting on your hands?!?</a:t>
            </a:r>
          </a:p>
        </p:txBody>
      </p:sp>
    </p:spTree>
    <p:extLst>
      <p:ext uri="{BB962C8B-B14F-4D97-AF65-F5344CB8AC3E}">
        <p14:creationId xmlns:p14="http://schemas.microsoft.com/office/powerpoint/2010/main" val="579094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12E61-28E7-3FD1-8C6D-65EC3A25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19/09/2024</a:t>
            </a:r>
            <a:endParaRPr lang="en-I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C7749C-3D42-8D94-01A5-814F9B24F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FIWARE Global Summit (Naples, Italy)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5CA0C-B6AE-3E16-C639-E79CD0CC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8</a:t>
            </a:fld>
            <a:endParaRPr lang="en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DA4983-E01B-02F5-1414-5DABE0F8A9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000" y="144000"/>
            <a:ext cx="11153810" cy="6245628"/>
          </a:xfrm>
          <a:prstGeom prst="rect">
            <a:avLst/>
          </a:prstGeom>
        </p:spPr>
      </p:pic>
      <p:pic>
        <p:nvPicPr>
          <p:cNvPr id="9" name="Picture 8" descr="A blue devil with tail and tail&#10;&#10;Description automatically generated">
            <a:extLst>
              <a:ext uri="{FF2B5EF4-FFF2-40B4-BE49-F238E27FC236}">
                <a16:creationId xmlns:a16="http://schemas.microsoft.com/office/drawing/2014/main" id="{05C3E7BF-95E6-EF3A-3772-2D47B303F3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55" y="278114"/>
            <a:ext cx="965200" cy="1625600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3115E05D-D853-42B3-4F36-4F439D17B268}"/>
              </a:ext>
            </a:extLst>
          </p:cNvPr>
          <p:cNvSpPr/>
          <p:nvPr/>
        </p:nvSpPr>
        <p:spPr>
          <a:xfrm>
            <a:off x="2001795" y="1043525"/>
            <a:ext cx="3076832" cy="744006"/>
          </a:xfrm>
          <a:custGeom>
            <a:avLst/>
            <a:gdLst>
              <a:gd name="connsiteX0" fmla="*/ 0 w 3076832"/>
              <a:gd name="connsiteY0" fmla="*/ 414572 h 744006"/>
              <a:gd name="connsiteX1" fmla="*/ 877329 w 3076832"/>
              <a:gd name="connsiteY1" fmla="*/ 6799 h 744006"/>
              <a:gd name="connsiteX2" fmla="*/ 1804086 w 3076832"/>
              <a:gd name="connsiteY2" fmla="*/ 711134 h 744006"/>
              <a:gd name="connsiteX3" fmla="*/ 3076832 w 3076832"/>
              <a:gd name="connsiteY3" fmla="*/ 562853 h 74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6832" h="744006">
                <a:moveTo>
                  <a:pt x="0" y="414572"/>
                </a:moveTo>
                <a:cubicBezTo>
                  <a:pt x="288324" y="185972"/>
                  <a:pt x="576648" y="-42628"/>
                  <a:pt x="877329" y="6799"/>
                </a:cubicBezTo>
                <a:cubicBezTo>
                  <a:pt x="1178010" y="56226"/>
                  <a:pt x="1437502" y="618458"/>
                  <a:pt x="1804086" y="711134"/>
                </a:cubicBezTo>
                <a:cubicBezTo>
                  <a:pt x="2170670" y="803810"/>
                  <a:pt x="2623751" y="683331"/>
                  <a:pt x="3076832" y="562853"/>
                </a:cubicBezTo>
              </a:path>
            </a:pathLst>
          </a:custGeom>
          <a:noFill/>
          <a:ln w="76200">
            <a:solidFill>
              <a:srgbClr val="C00000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91430215-6A84-FF2A-C696-2AE0DBB54C08}"/>
              </a:ext>
            </a:extLst>
          </p:cNvPr>
          <p:cNvSpPr/>
          <p:nvPr/>
        </p:nvSpPr>
        <p:spPr>
          <a:xfrm>
            <a:off x="4411362" y="4769708"/>
            <a:ext cx="1396314" cy="1025027"/>
          </a:xfrm>
          <a:custGeom>
            <a:avLst/>
            <a:gdLst>
              <a:gd name="connsiteX0" fmla="*/ 0 w 1396314"/>
              <a:gd name="connsiteY0" fmla="*/ 0 h 1025027"/>
              <a:gd name="connsiteX1" fmla="*/ 704335 w 1396314"/>
              <a:gd name="connsiteY1" fmla="*/ 988541 h 1025027"/>
              <a:gd name="connsiteX2" fmla="*/ 1396314 w 1396314"/>
              <a:gd name="connsiteY2" fmla="*/ 716692 h 10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6314" h="1025027">
                <a:moveTo>
                  <a:pt x="0" y="0"/>
                </a:moveTo>
                <a:cubicBezTo>
                  <a:pt x="235808" y="434546"/>
                  <a:pt x="471616" y="869092"/>
                  <a:pt x="704335" y="988541"/>
                </a:cubicBezTo>
                <a:cubicBezTo>
                  <a:pt x="937054" y="1107990"/>
                  <a:pt x="1166684" y="912341"/>
                  <a:pt x="1396314" y="716692"/>
                </a:cubicBezTo>
              </a:path>
            </a:pathLst>
          </a:custGeom>
          <a:noFill/>
          <a:ln w="76200">
            <a:solidFill>
              <a:srgbClr val="C00000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832EBED2-B86E-A575-D208-34DBEFC5829C}"/>
              </a:ext>
            </a:extLst>
          </p:cNvPr>
          <p:cNvSpPr/>
          <p:nvPr/>
        </p:nvSpPr>
        <p:spPr>
          <a:xfrm>
            <a:off x="2421924" y="4646141"/>
            <a:ext cx="1767017" cy="519818"/>
          </a:xfrm>
          <a:custGeom>
            <a:avLst/>
            <a:gdLst>
              <a:gd name="connsiteX0" fmla="*/ 1767017 w 1767017"/>
              <a:gd name="connsiteY0" fmla="*/ 0 h 519818"/>
              <a:gd name="connsiteX1" fmla="*/ 1359244 w 1767017"/>
              <a:gd name="connsiteY1" fmla="*/ 518983 h 519818"/>
              <a:gd name="connsiteX2" fmla="*/ 630195 w 1767017"/>
              <a:gd name="connsiteY2" fmla="*/ 123567 h 519818"/>
              <a:gd name="connsiteX3" fmla="*/ 0 w 1767017"/>
              <a:gd name="connsiteY3" fmla="*/ 222421 h 51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7017" h="519818">
                <a:moveTo>
                  <a:pt x="1767017" y="0"/>
                </a:moveTo>
                <a:cubicBezTo>
                  <a:pt x="1657865" y="249194"/>
                  <a:pt x="1548714" y="498389"/>
                  <a:pt x="1359244" y="518983"/>
                </a:cubicBezTo>
                <a:cubicBezTo>
                  <a:pt x="1169774" y="539577"/>
                  <a:pt x="856736" y="172994"/>
                  <a:pt x="630195" y="123567"/>
                </a:cubicBezTo>
                <a:cubicBezTo>
                  <a:pt x="403654" y="74140"/>
                  <a:pt x="201827" y="148280"/>
                  <a:pt x="0" y="222421"/>
                </a:cubicBezTo>
              </a:path>
            </a:pathLst>
          </a:custGeom>
          <a:noFill/>
          <a:ln w="76200">
            <a:solidFill>
              <a:srgbClr val="C00000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5AEB1C97-5C4B-A514-B6BD-91383F8E9186}"/>
              </a:ext>
            </a:extLst>
          </p:cNvPr>
          <p:cNvSpPr/>
          <p:nvPr/>
        </p:nvSpPr>
        <p:spPr>
          <a:xfrm>
            <a:off x="3200400" y="5560541"/>
            <a:ext cx="840259" cy="420129"/>
          </a:xfrm>
          <a:custGeom>
            <a:avLst/>
            <a:gdLst>
              <a:gd name="connsiteX0" fmla="*/ 840259 w 840259"/>
              <a:gd name="connsiteY0" fmla="*/ 0 h 420129"/>
              <a:gd name="connsiteX1" fmla="*/ 556054 w 840259"/>
              <a:gd name="connsiteY1" fmla="*/ 345989 h 420129"/>
              <a:gd name="connsiteX2" fmla="*/ 0 w 840259"/>
              <a:gd name="connsiteY2" fmla="*/ 420129 h 420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0259" h="420129">
                <a:moveTo>
                  <a:pt x="840259" y="0"/>
                </a:moveTo>
                <a:cubicBezTo>
                  <a:pt x="768178" y="137984"/>
                  <a:pt x="696097" y="275968"/>
                  <a:pt x="556054" y="345989"/>
                </a:cubicBezTo>
                <a:cubicBezTo>
                  <a:pt x="416011" y="416011"/>
                  <a:pt x="208005" y="418070"/>
                  <a:pt x="0" y="420129"/>
                </a:cubicBezTo>
              </a:path>
            </a:pathLst>
          </a:custGeom>
          <a:noFill/>
          <a:ln w="76200">
            <a:solidFill>
              <a:srgbClr val="C00000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DE0806D4-3D97-E608-0683-0C4240EAD404}"/>
              </a:ext>
            </a:extLst>
          </p:cNvPr>
          <p:cNvSpPr/>
          <p:nvPr/>
        </p:nvSpPr>
        <p:spPr>
          <a:xfrm>
            <a:off x="4670854" y="2903838"/>
            <a:ext cx="2236573" cy="1198605"/>
          </a:xfrm>
          <a:custGeom>
            <a:avLst/>
            <a:gdLst>
              <a:gd name="connsiteX0" fmla="*/ 0 w 2236573"/>
              <a:gd name="connsiteY0" fmla="*/ 0 h 1198605"/>
              <a:gd name="connsiteX1" fmla="*/ 1198605 w 2236573"/>
              <a:gd name="connsiteY1" fmla="*/ 457200 h 1198605"/>
              <a:gd name="connsiteX2" fmla="*/ 2236573 w 2236573"/>
              <a:gd name="connsiteY2" fmla="*/ 1198605 h 1198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6573" h="1198605">
                <a:moveTo>
                  <a:pt x="0" y="0"/>
                </a:moveTo>
                <a:cubicBezTo>
                  <a:pt x="412921" y="128716"/>
                  <a:pt x="825843" y="257433"/>
                  <a:pt x="1198605" y="457200"/>
                </a:cubicBezTo>
                <a:cubicBezTo>
                  <a:pt x="1571367" y="656968"/>
                  <a:pt x="1903970" y="927786"/>
                  <a:pt x="2236573" y="1198605"/>
                </a:cubicBezTo>
              </a:path>
            </a:pathLst>
          </a:custGeom>
          <a:noFill/>
          <a:ln w="76200">
            <a:solidFill>
              <a:srgbClr val="C00000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0CE5C7AA-2472-B033-1111-72064C10D068}"/>
              </a:ext>
            </a:extLst>
          </p:cNvPr>
          <p:cNvSpPr/>
          <p:nvPr/>
        </p:nvSpPr>
        <p:spPr>
          <a:xfrm>
            <a:off x="8896865" y="2075935"/>
            <a:ext cx="1013254" cy="1198606"/>
          </a:xfrm>
          <a:custGeom>
            <a:avLst/>
            <a:gdLst>
              <a:gd name="connsiteX0" fmla="*/ 1013254 w 1013254"/>
              <a:gd name="connsiteY0" fmla="*/ 1198606 h 1198606"/>
              <a:gd name="connsiteX1" fmla="*/ 778476 w 1013254"/>
              <a:gd name="connsiteY1" fmla="*/ 383060 h 1198606"/>
              <a:gd name="connsiteX2" fmla="*/ 0 w 1013254"/>
              <a:gd name="connsiteY2" fmla="*/ 0 h 119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3254" h="1198606">
                <a:moveTo>
                  <a:pt x="1013254" y="1198606"/>
                </a:moveTo>
                <a:cubicBezTo>
                  <a:pt x="980303" y="890717"/>
                  <a:pt x="947352" y="582828"/>
                  <a:pt x="778476" y="383060"/>
                </a:cubicBezTo>
                <a:cubicBezTo>
                  <a:pt x="609600" y="183292"/>
                  <a:pt x="304800" y="91646"/>
                  <a:pt x="0" y="0"/>
                </a:cubicBezTo>
              </a:path>
            </a:pathLst>
          </a:custGeom>
          <a:noFill/>
          <a:ln w="76200">
            <a:solidFill>
              <a:srgbClr val="C00000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7B169261-CE00-D044-6C56-50A38AC69ABA}"/>
              </a:ext>
            </a:extLst>
          </p:cNvPr>
          <p:cNvSpPr/>
          <p:nvPr/>
        </p:nvSpPr>
        <p:spPr>
          <a:xfrm>
            <a:off x="9316995" y="1183268"/>
            <a:ext cx="2199502" cy="1189229"/>
          </a:xfrm>
          <a:custGeom>
            <a:avLst/>
            <a:gdLst>
              <a:gd name="connsiteX0" fmla="*/ 2199502 w 2199502"/>
              <a:gd name="connsiteY0" fmla="*/ 1189229 h 1189229"/>
              <a:gd name="connsiteX1" fmla="*/ 1495167 w 2199502"/>
              <a:gd name="connsiteY1" fmla="*/ 40051 h 1189229"/>
              <a:gd name="connsiteX2" fmla="*/ 0 w 2199502"/>
              <a:gd name="connsiteY2" fmla="*/ 373683 h 118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99502" h="1189229">
                <a:moveTo>
                  <a:pt x="2199502" y="1189229"/>
                </a:moveTo>
                <a:cubicBezTo>
                  <a:pt x="2030626" y="682602"/>
                  <a:pt x="1861751" y="175975"/>
                  <a:pt x="1495167" y="40051"/>
                </a:cubicBezTo>
                <a:cubicBezTo>
                  <a:pt x="1128583" y="-95873"/>
                  <a:pt x="564291" y="138905"/>
                  <a:pt x="0" y="373683"/>
                </a:cubicBezTo>
              </a:path>
            </a:pathLst>
          </a:custGeom>
          <a:noFill/>
          <a:ln w="76200">
            <a:solidFill>
              <a:srgbClr val="C00000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40692D12-6108-FF63-4BEB-0FF0A44C5972}"/>
              </a:ext>
            </a:extLst>
          </p:cNvPr>
          <p:cNvSpPr/>
          <p:nvPr/>
        </p:nvSpPr>
        <p:spPr>
          <a:xfrm>
            <a:off x="9910119" y="3917092"/>
            <a:ext cx="617838" cy="1037967"/>
          </a:xfrm>
          <a:custGeom>
            <a:avLst/>
            <a:gdLst>
              <a:gd name="connsiteX0" fmla="*/ 0 w 617838"/>
              <a:gd name="connsiteY0" fmla="*/ 0 h 1037967"/>
              <a:gd name="connsiteX1" fmla="*/ 86497 w 617838"/>
              <a:gd name="connsiteY1" fmla="*/ 420130 h 1037967"/>
              <a:gd name="connsiteX2" fmla="*/ 444843 w 617838"/>
              <a:gd name="connsiteY2" fmla="*/ 642551 h 1037967"/>
              <a:gd name="connsiteX3" fmla="*/ 617838 w 617838"/>
              <a:gd name="connsiteY3" fmla="*/ 1037967 h 103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7838" h="1037967">
                <a:moveTo>
                  <a:pt x="0" y="0"/>
                </a:moveTo>
                <a:cubicBezTo>
                  <a:pt x="6178" y="156519"/>
                  <a:pt x="12357" y="313038"/>
                  <a:pt x="86497" y="420130"/>
                </a:cubicBezTo>
                <a:cubicBezTo>
                  <a:pt x="160637" y="527222"/>
                  <a:pt x="356286" y="539578"/>
                  <a:pt x="444843" y="642551"/>
                </a:cubicBezTo>
                <a:cubicBezTo>
                  <a:pt x="533400" y="745524"/>
                  <a:pt x="575619" y="891745"/>
                  <a:pt x="617838" y="1037967"/>
                </a:cubicBezTo>
              </a:path>
            </a:pathLst>
          </a:custGeom>
          <a:noFill/>
          <a:ln w="76200">
            <a:solidFill>
              <a:srgbClr val="C00000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55531448-A61C-A7D5-DADB-08409C3DE1AB}"/>
              </a:ext>
            </a:extLst>
          </p:cNvPr>
          <p:cNvSpPr/>
          <p:nvPr/>
        </p:nvSpPr>
        <p:spPr>
          <a:xfrm>
            <a:off x="3941805" y="800260"/>
            <a:ext cx="3509319" cy="608410"/>
          </a:xfrm>
          <a:custGeom>
            <a:avLst/>
            <a:gdLst>
              <a:gd name="connsiteX0" fmla="*/ 0 w 3509319"/>
              <a:gd name="connsiteY0" fmla="*/ 608410 h 608410"/>
              <a:gd name="connsiteX1" fmla="*/ 939114 w 3509319"/>
              <a:gd name="connsiteY1" fmla="*/ 151210 h 608410"/>
              <a:gd name="connsiteX2" fmla="*/ 1952368 w 3509319"/>
              <a:gd name="connsiteY2" fmla="*/ 398345 h 608410"/>
              <a:gd name="connsiteX3" fmla="*/ 2866768 w 3509319"/>
              <a:gd name="connsiteY3" fmla="*/ 2929 h 608410"/>
              <a:gd name="connsiteX4" fmla="*/ 3509319 w 3509319"/>
              <a:gd name="connsiteY4" fmla="*/ 250064 h 60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319" h="608410">
                <a:moveTo>
                  <a:pt x="0" y="608410"/>
                </a:moveTo>
                <a:cubicBezTo>
                  <a:pt x="306859" y="397315"/>
                  <a:pt x="613719" y="186221"/>
                  <a:pt x="939114" y="151210"/>
                </a:cubicBezTo>
                <a:cubicBezTo>
                  <a:pt x="1264509" y="116199"/>
                  <a:pt x="1631092" y="423058"/>
                  <a:pt x="1952368" y="398345"/>
                </a:cubicBezTo>
                <a:cubicBezTo>
                  <a:pt x="2273644" y="373632"/>
                  <a:pt x="2607276" y="27642"/>
                  <a:pt x="2866768" y="2929"/>
                </a:cubicBezTo>
                <a:cubicBezTo>
                  <a:pt x="3126260" y="-21784"/>
                  <a:pt x="3317789" y="114140"/>
                  <a:pt x="3509319" y="250064"/>
                </a:cubicBezTo>
              </a:path>
            </a:pathLst>
          </a:custGeom>
          <a:noFill/>
          <a:ln w="76200">
            <a:solidFill>
              <a:srgbClr val="C00000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CA0F3B-C92A-D118-6125-7A6E4E2E4E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913769" y="4723515"/>
            <a:ext cx="830222" cy="1500225"/>
          </a:xfrm>
          <a:prstGeom prst="rect">
            <a:avLst/>
          </a:prstGeom>
        </p:spPr>
      </p:pic>
      <p:sp>
        <p:nvSpPr>
          <p:cNvPr id="10" name="Oval Callout 9" hidden="1">
            <a:extLst>
              <a:ext uri="{FF2B5EF4-FFF2-40B4-BE49-F238E27FC236}">
                <a16:creationId xmlns:a16="http://schemas.microsoft.com/office/drawing/2014/main" id="{2958853E-4325-9102-ABFF-CEE0F240C201}"/>
              </a:ext>
            </a:extLst>
          </p:cNvPr>
          <p:cNvSpPr/>
          <p:nvPr/>
        </p:nvSpPr>
        <p:spPr>
          <a:xfrm>
            <a:off x="7549575" y="1830038"/>
            <a:ext cx="4478598" cy="2280877"/>
          </a:xfrm>
          <a:prstGeom prst="wedgeEllipseCallout">
            <a:avLst>
              <a:gd name="adj1" fmla="val 32016"/>
              <a:gd name="adj2" fmla="val 71540"/>
            </a:avLst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20000"/>
                  <a:lumOff val="80000"/>
                </a:schemeClr>
              </a:gs>
              <a:gs pos="83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You out there! Why on earth are you sitting on your hands?!?</a:t>
            </a:r>
          </a:p>
        </p:txBody>
      </p:sp>
    </p:spTree>
    <p:extLst>
      <p:ext uri="{BB962C8B-B14F-4D97-AF65-F5344CB8AC3E}">
        <p14:creationId xmlns:p14="http://schemas.microsoft.com/office/powerpoint/2010/main" val="2449851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4" grpId="0" animBg="1"/>
      <p:bldP spid="35" grpId="0" animBg="1"/>
      <p:bldP spid="36" grpId="0" animBg="1"/>
      <p:bldP spid="38" grpId="0" animBg="1"/>
      <p:bldP spid="40" grpId="0" animBg="1"/>
      <p:bldP spid="41" grpId="0" animBg="1"/>
      <p:bldP spid="42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12E61-28E7-3FD1-8C6D-65EC3A25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19/09/2024</a:t>
            </a:r>
            <a:endParaRPr lang="en-I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C7749C-3D42-8D94-01A5-814F9B24F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FIWARE Global Summit (Naples, Italy)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5CA0C-B6AE-3E16-C639-E79CD0CC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9</a:t>
            </a:fld>
            <a:endParaRPr lang="en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DA4983-E01B-02F5-1414-5DABE0F8A9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000" y="144000"/>
            <a:ext cx="11153810" cy="62456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CA0F3B-C92A-D118-6125-7A6E4E2E4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802112" y="4594975"/>
            <a:ext cx="1196435" cy="1794653"/>
          </a:xfrm>
          <a:prstGeom prst="rect">
            <a:avLst/>
          </a:prstGeom>
        </p:spPr>
      </p:pic>
      <p:sp>
        <p:nvSpPr>
          <p:cNvPr id="7" name="Cloud Callout 6">
            <a:extLst>
              <a:ext uri="{FF2B5EF4-FFF2-40B4-BE49-F238E27FC236}">
                <a16:creationId xmlns:a16="http://schemas.microsoft.com/office/drawing/2014/main" id="{3B7146B0-A09F-530B-2350-1C53472A5441}"/>
              </a:ext>
            </a:extLst>
          </p:cNvPr>
          <p:cNvSpPr/>
          <p:nvPr/>
        </p:nvSpPr>
        <p:spPr>
          <a:xfrm>
            <a:off x="6472703" y="423026"/>
            <a:ext cx="5237074" cy="3478414"/>
          </a:xfrm>
          <a:prstGeom prst="cloudCallout">
            <a:avLst>
              <a:gd name="adj1" fmla="val 37393"/>
              <a:gd name="adj2" fmla="val 66684"/>
            </a:avLst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20000"/>
                  <a:lumOff val="80000"/>
                </a:schemeClr>
              </a:gs>
              <a:gs pos="83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Cloud Callout 10">
            <a:extLst>
              <a:ext uri="{FF2B5EF4-FFF2-40B4-BE49-F238E27FC236}">
                <a16:creationId xmlns:a16="http://schemas.microsoft.com/office/drawing/2014/main" id="{15637513-E898-9162-CFCF-6989344039B4}"/>
              </a:ext>
            </a:extLst>
          </p:cNvPr>
          <p:cNvSpPr/>
          <p:nvPr/>
        </p:nvSpPr>
        <p:spPr>
          <a:xfrm>
            <a:off x="3779521" y="3870211"/>
            <a:ext cx="4879174" cy="2564763"/>
          </a:xfrm>
          <a:prstGeom prst="cloudCallout">
            <a:avLst>
              <a:gd name="adj1" fmla="val 95206"/>
              <a:gd name="adj2" fmla="val -15136"/>
            </a:avLst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20000"/>
                  <a:lumOff val="80000"/>
                </a:schemeClr>
              </a:gs>
              <a:gs pos="83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Sharing…</a:t>
            </a:r>
          </a:p>
          <a:p>
            <a:pPr algn="ctr"/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Chain twinning…</a:t>
            </a:r>
          </a:p>
          <a:p>
            <a:pPr algn="ctr"/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Opacity…</a:t>
            </a:r>
          </a:p>
        </p:txBody>
      </p:sp>
      <p:pic>
        <p:nvPicPr>
          <p:cNvPr id="13" name="Picture 12" descr="Several colorful chain links&#10;&#10;Description automatically generated">
            <a:extLst>
              <a:ext uri="{FF2B5EF4-FFF2-40B4-BE49-F238E27FC236}">
                <a16:creationId xmlns:a16="http://schemas.microsoft.com/office/drawing/2014/main" id="{590F6729-4E57-B531-D38F-42D7DE33AF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380" y="908308"/>
            <a:ext cx="3813719" cy="2334122"/>
          </a:xfrm>
          <a:prstGeom prst="rect">
            <a:avLst/>
          </a:prstGeom>
        </p:spPr>
      </p:pic>
      <p:pic>
        <p:nvPicPr>
          <p:cNvPr id="15" name="Picture 14" descr="A yellow light bulb with rays of light shining through it&#10;&#10;Description automatically generated">
            <a:extLst>
              <a:ext uri="{FF2B5EF4-FFF2-40B4-BE49-F238E27FC236}">
                <a16:creationId xmlns:a16="http://schemas.microsoft.com/office/drawing/2014/main" id="{04D96ADD-4171-B46C-78FE-C1DC31B04E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7184">
            <a:off x="11486806" y="3856346"/>
            <a:ext cx="645206" cy="73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31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P1 copy" id="{F277E3C4-0899-5544-9D63-FD535D569561}" vid="{45D3C5DF-45E3-3A47-BB7D-6FA735944B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4055</TotalTime>
  <Words>1929</Words>
  <Application>Microsoft Macintosh PowerPoint</Application>
  <PresentationFormat>Widescreen</PresentationFormat>
  <Paragraphs>125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Theme</vt:lpstr>
      <vt:lpstr>Have you ever cared about the implications of digital interconnectedness?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factsheet</vt:lpstr>
      <vt:lpstr>Contacts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Matteo Repetto</dc:creator>
  <cp:lastModifiedBy>Matteo Repetto</cp:lastModifiedBy>
  <cp:revision>1</cp:revision>
  <dcterms:created xsi:type="dcterms:W3CDTF">2024-09-05T16:37:55Z</dcterms:created>
  <dcterms:modified xsi:type="dcterms:W3CDTF">2024-10-01T06:15:32Z</dcterms:modified>
</cp:coreProperties>
</file>